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BeeZee" panose="020B0604020202020204" charset="0"/>
      <p:regular r:id="rId12"/>
    </p:embeddedFont>
    <p:embeddedFont>
      <p:font typeface="Arimo" panose="020B0604020202020204" charset="0"/>
      <p:regular r:id="rId13"/>
    </p:embeddedFont>
    <p:embeddedFont>
      <p:font typeface="Segoe Script" panose="030B0504020000000003" pitchFamily="66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5DEB30-F14B-4A1B-B5D0-84C9DD9F858F}" v="1" dt="2026-08-28T22:15:28.479"/>
    <p1510:client id="{75239962-D107-41FC-827E-7C25FE037745}" v="5" dt="2026-08-28T22:11:38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doe.org/core/fileparse.php/7539/urlt/pgg-8-standards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ldoe.org/core/fileparse.php/7539/urlt/pgg-6-standards.pdf" TargetMode="External"/><Relationship Id="rId4" Type="http://schemas.openxmlformats.org/officeDocument/2006/relationships/hyperlink" Target="https://www.fldoe.org/core/fileparse.php/7539/urlt/pgg-7-standards.pdf.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ileen.Culpepper@stjohns.k12.fl.us" TargetMode="External"/><Relationship Id="rId2" Type="http://schemas.openxmlformats.org/officeDocument/2006/relationships/hyperlink" Target="mailto:Stephen.Campbell@stjohns.k12.fl.u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ylie.Monsanto@stjohns.k12.fl.us" TargetMode="External"/><Relationship Id="rId5" Type="http://schemas.openxmlformats.org/officeDocument/2006/relationships/hyperlink" Target="mailto:Sarah.Lovatt@stjohns.k12.fl.us" TargetMode="External"/><Relationship Id="rId4" Type="http://schemas.openxmlformats.org/officeDocument/2006/relationships/hyperlink" Target="mailto:Lex.Lacy-Jenkins@stjohns.k12.fl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60100" y="6172200"/>
            <a:ext cx="5579390" cy="4114800"/>
          </a:xfrm>
          <a:custGeom>
            <a:avLst/>
            <a:gdLst/>
            <a:ahLst/>
            <a:cxnLst/>
            <a:rect l="l" t="t" r="r" b="b"/>
            <a:pathLst>
              <a:path w="5579390" h="4114800">
                <a:moveTo>
                  <a:pt x="0" y="0"/>
                </a:moveTo>
                <a:lnTo>
                  <a:pt x="5579390" y="0"/>
                </a:lnTo>
                <a:lnTo>
                  <a:pt x="55793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554266" y="0"/>
            <a:ext cx="4209514" cy="4114800"/>
          </a:xfrm>
          <a:custGeom>
            <a:avLst/>
            <a:gdLst/>
            <a:ahLst/>
            <a:cxnLst/>
            <a:rect l="l" t="t" r="r" b="b"/>
            <a:pathLst>
              <a:path w="4209514" h="4114800">
                <a:moveTo>
                  <a:pt x="0" y="0"/>
                </a:moveTo>
                <a:lnTo>
                  <a:pt x="4209514" y="0"/>
                </a:lnTo>
                <a:lnTo>
                  <a:pt x="42095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065410" y="2889163"/>
            <a:ext cx="9509869" cy="3756398"/>
          </a:xfrm>
          <a:custGeom>
            <a:avLst/>
            <a:gdLst/>
            <a:ahLst/>
            <a:cxnLst/>
            <a:rect l="l" t="t" r="r" b="b"/>
            <a:pathLst>
              <a:path w="9509869" h="3756398">
                <a:moveTo>
                  <a:pt x="0" y="0"/>
                </a:moveTo>
                <a:lnTo>
                  <a:pt x="9509868" y="0"/>
                </a:lnTo>
                <a:lnTo>
                  <a:pt x="9509868" y="3756399"/>
                </a:lnTo>
                <a:lnTo>
                  <a:pt x="0" y="3756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55020" y="3607600"/>
            <a:ext cx="9003165" cy="559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dirty="0">
                <a:sym typeface="ABeeZee"/>
              </a:rPr>
              <a:t>Mr. Campbell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dirty="0">
                <a:sym typeface="ABeeZee"/>
              </a:rPr>
              <a:t>Mrs. Culpepper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dirty="0">
                <a:sym typeface="ABeeZee"/>
              </a:rPr>
              <a:t>Mrs. Jenkins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dirty="0">
                <a:sym typeface="ABeeZee"/>
              </a:rPr>
              <a:t>Mrs. Lovatt 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dirty="0">
                <a:sym typeface="ABeeZee"/>
              </a:rPr>
              <a:t>Mrs. Monsanto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C2562E-E313-F9D5-8543-5F77A3EA45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1055"/>
          <a:stretch>
            <a:fillRect/>
          </a:stretch>
        </p:blipFill>
        <p:spPr>
          <a:xfrm>
            <a:off x="10799160" y="10"/>
            <a:ext cx="7488840" cy="9944090"/>
          </a:xfrm>
          <a:prstGeom prst="rect">
            <a:avLst/>
          </a:prstGeom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DE048E-25BE-B862-6845-9D3F21361DA8}"/>
              </a:ext>
            </a:extLst>
          </p:cNvPr>
          <p:cNvSpPr txBox="1"/>
          <p:nvPr/>
        </p:nvSpPr>
        <p:spPr>
          <a:xfrm>
            <a:off x="1384673" y="1866900"/>
            <a:ext cx="9144000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600" dirty="0">
                <a:sym typeface="Segoe Script"/>
              </a:rPr>
              <a:t>Team Members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5987" y="419417"/>
            <a:ext cx="4249837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egoe Script"/>
                <a:ea typeface="Segoe Script"/>
                <a:cs typeface="Segoe Script"/>
                <a:sym typeface="Segoe Script"/>
              </a:rPr>
              <a:t>Schoology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8476" y="2079434"/>
            <a:ext cx="17371048" cy="762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Materials folder: Contains copies of notes and relevant resources </a:t>
            </a:r>
          </a:p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Updates: Used to send out reminders and for week ahead calendars</a:t>
            </a:r>
          </a:p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Messages: Please utilize this feature to reach out with any questions </a:t>
            </a:r>
          </a:p>
          <a:p>
            <a:pPr algn="ctr">
              <a:lnSpc>
                <a:spcPts val="8680"/>
              </a:lnSpc>
              <a:spcBef>
                <a:spcPct val="0"/>
              </a:spcBef>
            </a:pPr>
            <a:endParaRPr lang="en-US" sz="62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81507" y="419417"/>
            <a:ext cx="4178796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egoe Script"/>
                <a:ea typeface="Segoe Script"/>
                <a:cs typeface="Segoe Script"/>
                <a:sym typeface="Segoe Script"/>
              </a:rPr>
              <a:t>Resources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48150"/>
            <a:ext cx="15594453" cy="716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Lexia: May be used at home to practice comprehension skills </a:t>
            </a:r>
          </a:p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Textbook: McGraw Hill SSO is located on the sidebar of the schoology page</a:t>
            </a:r>
          </a:p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Practice Tests: Prior to cold read summatives a practice test and self check key will be posted to assist with studying  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endParaRPr lang="en-US" sz="490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72547" y="1110397"/>
            <a:ext cx="10827121" cy="4033103"/>
          </a:xfrm>
          <a:custGeom>
            <a:avLst/>
            <a:gdLst/>
            <a:ahLst/>
            <a:cxnLst/>
            <a:rect l="l" t="t" r="r" b="b"/>
            <a:pathLst>
              <a:path w="10827121" h="4033103">
                <a:moveTo>
                  <a:pt x="0" y="0"/>
                </a:moveTo>
                <a:lnTo>
                  <a:pt x="10827121" y="0"/>
                </a:lnTo>
                <a:lnTo>
                  <a:pt x="10827121" y="4033103"/>
                </a:lnTo>
                <a:lnTo>
                  <a:pt x="0" y="4033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288759" y="306705"/>
            <a:ext cx="519469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Segoe Script"/>
                <a:ea typeface="Segoe Script"/>
                <a:cs typeface="Segoe Script"/>
                <a:sym typeface="Segoe Script"/>
              </a:rPr>
              <a:t>6th-8th Overview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59688" y="8411845"/>
            <a:ext cx="14523145" cy="1315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</a:pPr>
            <a:r>
              <a:rPr lang="en-US" sz="3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8th</a:t>
            </a:r>
            <a:r>
              <a:rPr lang="en-US" sz="37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3" tooltip="https://www.fldoe.org/core/fileparse.php/7539/urlt/pgg-8-standards.pdf"/>
              </a:rPr>
              <a:t> Parent Guide</a:t>
            </a:r>
          </a:p>
          <a:p>
            <a:pPr algn="l">
              <a:lnSpc>
                <a:spcPts val="5180"/>
              </a:lnSpc>
            </a:pPr>
            <a:r>
              <a:rPr lang="en-US" sz="370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3" tooltip="https://www.fldoe.org/core/fileparse.php/7539/urlt/pgg-8-standards.pdf"/>
              </a:rPr>
              <a:t>https://www.fldoe.org/core/fileparse.php/7539/urlt/pgg-8-standards.pdf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95394" y="6425935"/>
            <a:ext cx="14651732" cy="1941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dirty="0">
                <a:latin typeface="Arimo"/>
                <a:ea typeface="Arimo"/>
                <a:cs typeface="Arimo"/>
                <a:sym typeface="Arimo"/>
              </a:rPr>
              <a:t>7</a:t>
            </a:r>
            <a:r>
              <a:rPr lang="en-US" sz="3699" dirty="0">
                <a:latin typeface="Arimo"/>
                <a:ea typeface="Arimo"/>
                <a:cs typeface="Arimo"/>
                <a:sym typeface="Arimo"/>
                <a:hlinkClick r:id="rId4" tooltip="https://www.fldoe.org/core/fileparse.php/7539/urlt/pgg-7-standards.pdf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</a:t>
            </a:r>
            <a:r>
              <a:rPr lang="en-US" sz="3699" dirty="0">
                <a:latin typeface="Arimo"/>
                <a:ea typeface="Arimo"/>
                <a:cs typeface="Arimo"/>
                <a:sym typeface="Arimo"/>
                <a:hlinkClick r:id="rId3" tooltip="https://www.fldoe.org/core/fileparse.php/7539/urlt/pgg-8-standard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Parent Guide</a:t>
            </a:r>
          </a:p>
          <a:p>
            <a:pPr algn="l">
              <a:lnSpc>
                <a:spcPts val="5179"/>
              </a:lnSpc>
            </a:pPr>
            <a:r>
              <a:rPr lang="en-US" sz="3699" u="sng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4" tooltip="https://www.fldoe.org/core/fileparse.php/7539/urlt/pgg-7-standards.pdf."/>
              </a:rPr>
              <a:t>https://www.fldoe.org/core/fileparse.php/7539/urlt/pgg-7-standards.pdf.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52600" y="5108812"/>
            <a:ext cx="14130635" cy="1280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6th</a:t>
            </a:r>
            <a:r>
              <a:rPr lang="en-US" sz="36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 tooltip="https://www.fldoe.org/core/fileparse.php/7539/urlt/pgg-6-standards.pdf"/>
              </a:rPr>
              <a:t> Parent Guide </a:t>
            </a:r>
          </a:p>
          <a:p>
            <a:pPr algn="l">
              <a:lnSpc>
                <a:spcPts val="5040"/>
              </a:lnSpc>
            </a:pPr>
            <a:r>
              <a:rPr lang="en-US" sz="3600" u="sng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 tooltip="https://www.fldoe.org/core/fileparse.php/7539/urlt/pgg-6-standards.pdf"/>
              </a:rPr>
              <a:t>https://www.fldoe.org/core/fileparse.php/7539/urlt/pgg-6-standards.pdf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2556" y="2077967"/>
            <a:ext cx="18246506" cy="5154638"/>
          </a:xfrm>
          <a:custGeom>
            <a:avLst/>
            <a:gdLst/>
            <a:ahLst/>
            <a:cxnLst/>
            <a:rect l="l" t="t" r="r" b="b"/>
            <a:pathLst>
              <a:path w="18246506" h="5154638">
                <a:moveTo>
                  <a:pt x="0" y="0"/>
                </a:moveTo>
                <a:lnTo>
                  <a:pt x="18246507" y="0"/>
                </a:lnTo>
                <a:lnTo>
                  <a:pt x="18246507" y="5154638"/>
                </a:lnTo>
                <a:lnTo>
                  <a:pt x="0" y="5154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767492" y="247489"/>
            <a:ext cx="11778754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egoe Script"/>
                <a:ea typeface="Segoe Script"/>
                <a:cs typeface="Segoe Script"/>
                <a:sym typeface="Segoe Script"/>
              </a:rPr>
              <a:t>6th-8th Advanced Courses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00150" y="2237015"/>
            <a:ext cx="5000624" cy="524865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543050" y="2950899"/>
            <a:ext cx="3943350" cy="3820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Segoe Script"/>
              </a:rPr>
              <a:t>6th Grade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984CAB-83B8-B04F-7543-52E768333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974" y="2103152"/>
            <a:ext cx="10171050" cy="60772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00150" y="2237015"/>
            <a:ext cx="5000624" cy="524865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543050" y="2950899"/>
            <a:ext cx="3943350" cy="3820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Segoe Script"/>
              </a:rPr>
              <a:t>7th Grade Overview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8F8E3C-5388-7E39-D88B-F72ACB6F5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974" y="1721738"/>
            <a:ext cx="10171050" cy="68400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00150" y="2237015"/>
            <a:ext cx="5000624" cy="524865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543050" y="2950899"/>
            <a:ext cx="3943350" cy="3820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Segoe Script"/>
              </a:rPr>
              <a:t>8th Grade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212DA9-9BA7-A914-790F-114758664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974" y="1709024"/>
            <a:ext cx="10171050" cy="68654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79384" y="419417"/>
            <a:ext cx="8783042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egoe Script"/>
                <a:ea typeface="Segoe Script"/>
                <a:cs typeface="Segoe Script"/>
                <a:sym typeface="Segoe Script"/>
              </a:rPr>
              <a:t>Contact Information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77137" y="1447483"/>
            <a:ext cx="11933726" cy="462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endParaRPr dirty="0"/>
          </a:p>
          <a:p>
            <a:pPr algn="ctr">
              <a:lnSpc>
                <a:spcPts val="5179"/>
              </a:lnSpc>
            </a:pPr>
            <a:endParaRPr dirty="0"/>
          </a:p>
          <a:p>
            <a:pPr algn="l">
              <a:lnSpc>
                <a:spcPts val="5179"/>
              </a:lnSpc>
            </a:pP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Mr. Campbell - 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  <a:hlinkClick r:id="rId2"/>
              </a:rPr>
              <a:t>Stephen.Campbell@stjohns.k12.fl.us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</a:p>
          <a:p>
            <a:pPr algn="l">
              <a:lnSpc>
                <a:spcPts val="5179"/>
              </a:lnSpc>
            </a:pP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Mrs. Culpepper - 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  <a:hlinkClick r:id="rId3"/>
              </a:rPr>
              <a:t>Eileen.Culpepper@stjohns.k12.fl.us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</a:p>
          <a:p>
            <a:pPr algn="l">
              <a:lnSpc>
                <a:spcPts val="5179"/>
              </a:lnSpc>
            </a:pP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Mrs. Jenkins - 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  <a:hlinkClick r:id="rId4"/>
              </a:rPr>
              <a:t>Lex.Lacy-Jenkins@stjohns.k12.fl.us</a:t>
            </a:r>
            <a:endParaRPr lang="en-US" sz="3699" dirty="0">
              <a:solidFill>
                <a:srgbClr val="000000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algn="l">
              <a:lnSpc>
                <a:spcPts val="5179"/>
              </a:lnSpc>
            </a:pP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Mrs. Lovatt – 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  <a:hlinkClick r:id="rId5"/>
              </a:rPr>
              <a:t>Sarah.Lovatt@stjohns.k12.fl.us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 </a:t>
            </a: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Mrs. Monsanto - 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  <a:hlinkClick r:id="rId6"/>
              </a:rPr>
              <a:t>Kylie.Monsanto@stjohns.k12.fl.us</a:t>
            </a:r>
            <a:r>
              <a:rPr lang="en-US" sz="3699" dirty="0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264</Words>
  <Application>Microsoft Office PowerPoint</Application>
  <PresentationFormat>Custom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ABeeZee</vt:lpstr>
      <vt:lpstr>Calibri</vt:lpstr>
      <vt:lpstr>Arial</vt:lpstr>
      <vt:lpstr>Segoe Script</vt:lpstr>
      <vt:lpstr>Arimo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POA ELA Open House Presentation</dc:title>
  <dc:creator>Kylie Monsanto</dc:creator>
  <cp:lastModifiedBy>Kylie Monsanto</cp:lastModifiedBy>
  <cp:revision>3</cp:revision>
  <dcterms:created xsi:type="dcterms:W3CDTF">2006-08-16T00:00:00Z</dcterms:created>
  <dcterms:modified xsi:type="dcterms:W3CDTF">2026-08-28T22:16:01Z</dcterms:modified>
  <dc:identifier>DAGyyKjjijI</dc:identifier>
</cp:coreProperties>
</file>