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5" r:id="rId4"/>
    <p:sldId id="260" r:id="rId5"/>
    <p:sldId id="257" r:id="rId6"/>
    <p:sldId id="258" r:id="rId7"/>
    <p:sldId id="259" r:id="rId8"/>
    <p:sldId id="261"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06064F-10E4-444A-9598-2C14EC295407}" v="5" dt="2026-08-28T12:56:54.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400" autoAdjust="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19658-02E9-4BF7-82BD-1DD7FBC57C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9335D7-6EFD-473B-85BA-A27B82B0BA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DD78B7-CA58-4ABA-9BE0-1C7FD6929D79}"/>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5" name="Footer Placeholder 4">
            <a:extLst>
              <a:ext uri="{FF2B5EF4-FFF2-40B4-BE49-F238E27FC236}">
                <a16:creationId xmlns:a16="http://schemas.microsoft.com/office/drawing/2014/main" id="{273126EC-3700-4C69-BF61-201D4D1DC0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E798F6-7BC8-4EEC-9F2D-7DC57CC46903}"/>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1882056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B1723-AE6F-4F08-BF8F-FDC337A0A9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E7D494-4B4C-42A2-A9D2-9B16EE07B3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ECDD99-C8BC-4A0D-B1F0-5AEE14C333C1}"/>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5" name="Footer Placeholder 4">
            <a:extLst>
              <a:ext uri="{FF2B5EF4-FFF2-40B4-BE49-F238E27FC236}">
                <a16:creationId xmlns:a16="http://schemas.microsoft.com/office/drawing/2014/main" id="{8E55AE4F-883D-46A2-8B20-7422FE18D4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B03E9-FDF8-46BB-BF11-A958CE200938}"/>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954614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8522-9577-4C02-B861-FEDFC6321F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54F57E-BDD9-48AE-9300-94934C00C2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A27075-FE03-4E43-8F70-CCBDC0568423}"/>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5" name="Footer Placeholder 4">
            <a:extLst>
              <a:ext uri="{FF2B5EF4-FFF2-40B4-BE49-F238E27FC236}">
                <a16:creationId xmlns:a16="http://schemas.microsoft.com/office/drawing/2014/main" id="{5A6CAF09-C890-4486-813C-EE02B9799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24E1C-63D9-4D99-A520-9273BBA56AEA}"/>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3909151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A5A64-51E9-4FAB-BDB9-0C639BC28C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A9BD5E-8D04-47D7-8582-1384194BFD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C8E40-F17F-4E12-A057-94A8FD22DE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A1CF23-1960-4198-916B-5BA7EF42ACA6}"/>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6" name="Footer Placeholder 5">
            <a:extLst>
              <a:ext uri="{FF2B5EF4-FFF2-40B4-BE49-F238E27FC236}">
                <a16:creationId xmlns:a16="http://schemas.microsoft.com/office/drawing/2014/main" id="{63164681-D276-4481-9276-5FEF3357C9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0B5911-F460-4915-A784-0A2C555B745F}"/>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4054612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74118-3112-45A0-9AF5-5E35DDB082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2CC382-18F8-4372-B5B2-E31443CF90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67B36AD-6852-4C00-B005-5E965F4629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2DDC3F-8586-4F63-8A2E-B5579E63B9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2C4115-3E3A-4D8A-A7CF-8DE67C095E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0B9CDC-6546-4899-B38B-35C886E83EAC}"/>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8" name="Footer Placeholder 7">
            <a:extLst>
              <a:ext uri="{FF2B5EF4-FFF2-40B4-BE49-F238E27FC236}">
                <a16:creationId xmlns:a16="http://schemas.microsoft.com/office/drawing/2014/main" id="{E0C9B131-D5B8-4EF1-8D00-F4F4D13E605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A75344-2F00-4CDF-BF2E-9D8C9710B824}"/>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609657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E8F90-C451-4E56-98FE-77D09AD594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88F491-8DCF-4B8F-9CA7-5AAFCC11610C}"/>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4" name="Footer Placeholder 3">
            <a:extLst>
              <a:ext uri="{FF2B5EF4-FFF2-40B4-BE49-F238E27FC236}">
                <a16:creationId xmlns:a16="http://schemas.microsoft.com/office/drawing/2014/main" id="{7FF34575-EA71-4467-ACC8-690338AB0D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6E7E7F-1E9A-411F-A584-EA983ABD1353}"/>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2193517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FD2DA2-E1F6-42B4-98DF-E55BA30E157F}"/>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3" name="Footer Placeholder 2">
            <a:extLst>
              <a:ext uri="{FF2B5EF4-FFF2-40B4-BE49-F238E27FC236}">
                <a16:creationId xmlns:a16="http://schemas.microsoft.com/office/drawing/2014/main" id="{4CDC1BE2-911B-4701-A890-6F2AAA477D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959B33-E660-4660-9511-D9E597B8FE61}"/>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3963620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282BA-932D-48F7-A45E-95D85F397D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FAE47A-D0C1-462F-B048-D70EEEA983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4B2F643-FD46-4561-92FF-E6CCFA97D7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ABA77-A24E-4AF9-8954-F7FAE186AA8D}"/>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6" name="Footer Placeholder 5">
            <a:extLst>
              <a:ext uri="{FF2B5EF4-FFF2-40B4-BE49-F238E27FC236}">
                <a16:creationId xmlns:a16="http://schemas.microsoft.com/office/drawing/2014/main" id="{01C63EB7-2006-493B-81F6-65361696D7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E4F9B7-68AD-4FCB-A421-89FC621EAF3A}"/>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574995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5E490-E92C-459D-8E19-931C9C0155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F19526-5EBB-4347-9C4E-AF73DE6512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A83507B-7866-4DFC-9A05-203EAFD4C2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C3CF05-06DB-4744-AD13-9369DDE7533E}"/>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6" name="Footer Placeholder 5">
            <a:extLst>
              <a:ext uri="{FF2B5EF4-FFF2-40B4-BE49-F238E27FC236}">
                <a16:creationId xmlns:a16="http://schemas.microsoft.com/office/drawing/2014/main" id="{EA602346-B5D8-498D-B4EE-DF9EDEBB67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16914E-6802-46BD-94B9-599CBA75BE9E}"/>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3554729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34E63-73F7-4F43-B842-A5B1EDC7F1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B8D869-620F-46F9-BF75-DCF8FC587F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BC1338-78B2-4DB9-8C77-CB4E2F5E04F5}"/>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5" name="Footer Placeholder 4">
            <a:extLst>
              <a:ext uri="{FF2B5EF4-FFF2-40B4-BE49-F238E27FC236}">
                <a16:creationId xmlns:a16="http://schemas.microsoft.com/office/drawing/2014/main" id="{3BC915D3-C507-4981-BDBA-E9DC15B632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690B3-9FF6-4720-A364-D2D61100B0FC}"/>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13619181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D75AF6-19CA-4B68-B26A-F228A4C49C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DE66EB-3F42-460E-A1CE-6662124FD8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B2A07A-9ECF-40A5-96B6-29BF24C79620}"/>
              </a:ext>
            </a:extLst>
          </p:cNvPr>
          <p:cNvSpPr>
            <a:spLocks noGrp="1"/>
          </p:cNvSpPr>
          <p:nvPr>
            <p:ph type="dt" sz="half" idx="10"/>
          </p:nvPr>
        </p:nvSpPr>
        <p:spPr/>
        <p:txBody>
          <a:bodyPr/>
          <a:lstStyle/>
          <a:p>
            <a:fld id="{DEA3AEA1-FD45-4E15-A967-5919CE9E5DBB}" type="datetimeFigureOut">
              <a:rPr lang="en-US" smtClean="0"/>
              <a:t>8/28/2026</a:t>
            </a:fld>
            <a:endParaRPr lang="en-US"/>
          </a:p>
        </p:txBody>
      </p:sp>
      <p:sp>
        <p:nvSpPr>
          <p:cNvPr id="5" name="Footer Placeholder 4">
            <a:extLst>
              <a:ext uri="{FF2B5EF4-FFF2-40B4-BE49-F238E27FC236}">
                <a16:creationId xmlns:a16="http://schemas.microsoft.com/office/drawing/2014/main" id="{27AD1FD8-7812-42B2-BB76-96C188A4E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C1BEE9-7341-42EF-B970-3032F5CAE161}"/>
              </a:ext>
            </a:extLst>
          </p:cNvPr>
          <p:cNvSpPr>
            <a:spLocks noGrp="1"/>
          </p:cNvSpPr>
          <p:nvPr>
            <p:ph type="sldNum" sz="quarter" idx="12"/>
          </p:nvPr>
        </p:nvSpPr>
        <p:spPr/>
        <p:txBody>
          <a:bodyPr/>
          <a:lstStyle/>
          <a:p>
            <a:fld id="{799FB2F0-0328-4E55-86F2-EA294858D48F}" type="slidenum">
              <a:rPr lang="en-US" smtClean="0"/>
              <a:t>‹#›</a:t>
            </a:fld>
            <a:endParaRPr lang="en-US"/>
          </a:p>
        </p:txBody>
      </p:sp>
    </p:spTree>
    <p:extLst>
      <p:ext uri="{BB962C8B-B14F-4D97-AF65-F5344CB8AC3E}">
        <p14:creationId xmlns:p14="http://schemas.microsoft.com/office/powerpoint/2010/main" val="3163100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4559C3-E6B0-459F-BAAC-4CBDFCB11C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E49117-B60C-4CA8-8D81-27D12AF69F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7F1D9B-D440-4E09-BDDB-EC25A38FBE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A3AEA1-FD45-4E15-A967-5919CE9E5DBB}" type="datetimeFigureOut">
              <a:rPr lang="en-US" smtClean="0"/>
              <a:t>8/28/2026</a:t>
            </a:fld>
            <a:endParaRPr lang="en-US"/>
          </a:p>
        </p:txBody>
      </p:sp>
      <p:sp>
        <p:nvSpPr>
          <p:cNvPr id="5" name="Footer Placeholder 4">
            <a:extLst>
              <a:ext uri="{FF2B5EF4-FFF2-40B4-BE49-F238E27FC236}">
                <a16:creationId xmlns:a16="http://schemas.microsoft.com/office/drawing/2014/main" id="{55AF724A-08F6-47AF-BE40-04AAB02025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602FED9-7F26-4B7E-9CC0-52FD1A4FB5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9FB2F0-0328-4E55-86F2-EA294858D48F}" type="slidenum">
              <a:rPr lang="en-US" smtClean="0"/>
              <a:t>‹#›</a:t>
            </a:fld>
            <a:endParaRPr lang="en-US"/>
          </a:p>
        </p:txBody>
      </p:sp>
    </p:spTree>
    <p:extLst>
      <p:ext uri="{BB962C8B-B14F-4D97-AF65-F5344CB8AC3E}">
        <p14:creationId xmlns:p14="http://schemas.microsoft.com/office/powerpoint/2010/main" val="221492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Nicholas.Monsanto@stjohns.k12.fl.us" TargetMode="External"/><Relationship Id="rId2" Type="http://schemas.openxmlformats.org/officeDocument/2006/relationships/hyperlink" Target="mailto:Amanda.Brossart@stjohns.k12.fl.u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902EF0F-46E4-4A03-9F60-1050C6DCE2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582045D0-5727-4EB9-858E-6A3506E74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5096785"/>
          </a:xfrm>
          <a:custGeom>
            <a:avLst/>
            <a:gdLst>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434329 w 12192000"/>
              <a:gd name="connsiteY89" fmla="*/ 4704111 h 5096785"/>
              <a:gd name="connsiteX90" fmla="*/ 6425215 w 12192000"/>
              <a:gd name="connsiteY90" fmla="*/ 4710396 h 5096785"/>
              <a:gd name="connsiteX91" fmla="*/ 6425070 w 12192000"/>
              <a:gd name="connsiteY91" fmla="*/ 4711644 h 5096785"/>
              <a:gd name="connsiteX92" fmla="*/ 6386800 w 12192000"/>
              <a:gd name="connsiteY92" fmla="*/ 4715431 h 5096785"/>
              <a:gd name="connsiteX93" fmla="*/ 6382703 w 12192000"/>
              <a:gd name="connsiteY93" fmla="*/ 4717930 h 5096785"/>
              <a:gd name="connsiteX94" fmla="*/ 6356495 w 12192000"/>
              <a:gd name="connsiteY94" fmla="*/ 4717843 h 5096785"/>
              <a:gd name="connsiteX95" fmla="*/ 6343628 w 12192000"/>
              <a:gd name="connsiteY95" fmla="*/ 4719161 h 5096785"/>
              <a:gd name="connsiteX96" fmla="*/ 6338605 w 12192000"/>
              <a:gd name="connsiteY96" fmla="*/ 4716723 h 5096785"/>
              <a:gd name="connsiteX97" fmla="*/ 6320318 w 12192000"/>
              <a:gd name="connsiteY97" fmla="*/ 4720095 h 5096785"/>
              <a:gd name="connsiteX98" fmla="*/ 6318742 w 12192000"/>
              <a:gd name="connsiteY98" fmla="*/ 4721541 h 5096785"/>
              <a:gd name="connsiteX99" fmla="*/ 6301708 w 12192000"/>
              <a:gd name="connsiteY99" fmla="*/ 4720380 h 5096785"/>
              <a:gd name="connsiteX100" fmla="*/ 6285082 w 12192000"/>
              <a:gd name="connsiteY100" fmla="*/ 4714639 h 5096785"/>
              <a:gd name="connsiteX101" fmla="*/ 6136936 w 12192000"/>
              <a:gd name="connsiteY101" fmla="*/ 4758246 h 5096785"/>
              <a:gd name="connsiteX102" fmla="*/ 5988578 w 12192000"/>
              <a:gd name="connsiteY102" fmla="*/ 4754427 h 5096785"/>
              <a:gd name="connsiteX103" fmla="*/ 5908701 w 12192000"/>
              <a:gd name="connsiteY103" fmla="*/ 4779160 h 5096785"/>
              <a:gd name="connsiteX104" fmla="*/ 5892219 w 12192000"/>
              <a:gd name="connsiteY104" fmla="*/ 4807892 h 5096785"/>
              <a:gd name="connsiteX105" fmla="*/ 5683612 w 12192000"/>
              <a:gd name="connsiteY105" fmla="*/ 4848770 h 5096785"/>
              <a:gd name="connsiteX106" fmla="*/ 5635111 w 12192000"/>
              <a:gd name="connsiteY106" fmla="*/ 4868888 h 5096785"/>
              <a:gd name="connsiteX107" fmla="*/ 5582652 w 12192000"/>
              <a:gd name="connsiteY107" fmla="*/ 4866836 h 5096785"/>
              <a:gd name="connsiteX108" fmla="*/ 5567213 w 12192000"/>
              <a:gd name="connsiteY108" fmla="*/ 4878769 h 5096785"/>
              <a:gd name="connsiteX109" fmla="*/ 5564659 w 12192000"/>
              <a:gd name="connsiteY109" fmla="*/ 4881042 h 5096785"/>
              <a:gd name="connsiteX110" fmla="*/ 5552102 w 12192000"/>
              <a:gd name="connsiteY110" fmla="*/ 4885426 h 5096785"/>
              <a:gd name="connsiteX111" fmla="*/ 5551475 w 12192000"/>
              <a:gd name="connsiteY111" fmla="*/ 4892560 h 5096785"/>
              <a:gd name="connsiteX112" fmla="*/ 5534664 w 12192000"/>
              <a:gd name="connsiteY112" fmla="*/ 4903385 h 5096785"/>
              <a:gd name="connsiteX113" fmla="*/ 5510737 w 12192000"/>
              <a:gd name="connsiteY113" fmla="*/ 4909807 h 5096785"/>
              <a:gd name="connsiteX114" fmla="*/ 5393901 w 12192000"/>
              <a:gd name="connsiteY114" fmla="*/ 4933709 h 5096785"/>
              <a:gd name="connsiteX115" fmla="*/ 5325782 w 12192000"/>
              <a:gd name="connsiteY115" fmla="*/ 4951789 h 5096785"/>
              <a:gd name="connsiteX116" fmla="*/ 5302703 w 12192000"/>
              <a:gd name="connsiteY116" fmla="*/ 4964590 h 5096785"/>
              <a:gd name="connsiteX117" fmla="*/ 5268591 w 12192000"/>
              <a:gd name="connsiteY117" fmla="*/ 4978479 h 5096785"/>
              <a:gd name="connsiteX118" fmla="*/ 5210559 w 12192000"/>
              <a:gd name="connsiteY118" fmla="*/ 5007585 h 5096785"/>
              <a:gd name="connsiteX119" fmla="*/ 5177597 w 12192000"/>
              <a:gd name="connsiteY119" fmla="*/ 5015926 h 5096785"/>
              <a:gd name="connsiteX120" fmla="*/ 5160569 w 12192000"/>
              <a:gd name="connsiteY120" fmla="*/ 5025681 h 5096785"/>
              <a:gd name="connsiteX121" fmla="*/ 5152748 w 12192000"/>
              <a:gd name="connsiteY121" fmla="*/ 5026569 h 5096785"/>
              <a:gd name="connsiteX122" fmla="*/ 5127678 w 12192000"/>
              <a:gd name="connsiteY122" fmla="*/ 5032947 h 5096785"/>
              <a:gd name="connsiteX123" fmla="*/ 5113147 w 12192000"/>
              <a:gd name="connsiteY123" fmla="*/ 5035818 h 5096785"/>
              <a:gd name="connsiteX124" fmla="*/ 5107301 w 12192000"/>
              <a:gd name="connsiteY124" fmla="*/ 5036672 h 5096785"/>
              <a:gd name="connsiteX125" fmla="*/ 5093215 w 12192000"/>
              <a:gd name="connsiteY125" fmla="*/ 5032880 h 5096785"/>
              <a:gd name="connsiteX126" fmla="*/ 5077058 w 12192000"/>
              <a:gd name="connsiteY126" fmla="*/ 5038681 h 5096785"/>
              <a:gd name="connsiteX127" fmla="*/ 5057349 w 12192000"/>
              <a:gd name="connsiteY127" fmla="*/ 5036015 h 5096785"/>
              <a:gd name="connsiteX128" fmla="*/ 5053945 w 12192000"/>
              <a:gd name="connsiteY128" fmla="*/ 5041952 h 5096785"/>
              <a:gd name="connsiteX129" fmla="*/ 5040021 w 12192000"/>
              <a:gd name="connsiteY129" fmla="*/ 5050052 h 5096785"/>
              <a:gd name="connsiteX130" fmla="*/ 5025913 w 12192000"/>
              <a:gd name="connsiteY130" fmla="*/ 5046535 h 5096785"/>
              <a:gd name="connsiteX131" fmla="*/ 4998218 w 12192000"/>
              <a:gd name="connsiteY131" fmla="*/ 5048065 h 5096785"/>
              <a:gd name="connsiteX132" fmla="*/ 4991008 w 12192000"/>
              <a:gd name="connsiteY132" fmla="*/ 5050439 h 5096785"/>
              <a:gd name="connsiteX133" fmla="*/ 4963503 w 12192000"/>
              <a:gd name="connsiteY133" fmla="*/ 5047575 h 5096785"/>
              <a:gd name="connsiteX134" fmla="*/ 4921053 w 12192000"/>
              <a:gd name="connsiteY134" fmla="*/ 5048925 h 5096785"/>
              <a:gd name="connsiteX135" fmla="*/ 4873420 w 12192000"/>
              <a:gd name="connsiteY135" fmla="*/ 5054929 h 5096785"/>
              <a:gd name="connsiteX136" fmla="*/ 4858825 w 12192000"/>
              <a:gd name="connsiteY136" fmla="*/ 5051329 h 5096785"/>
              <a:gd name="connsiteX137" fmla="*/ 4769340 w 12192000"/>
              <a:gd name="connsiteY137" fmla="*/ 5053090 h 5096785"/>
              <a:gd name="connsiteX138" fmla="*/ 4744152 w 12192000"/>
              <a:gd name="connsiteY138" fmla="*/ 5053391 h 5096785"/>
              <a:gd name="connsiteX139" fmla="*/ 4723556 w 12192000"/>
              <a:gd name="connsiteY139" fmla="*/ 5059633 h 5096785"/>
              <a:gd name="connsiteX140" fmla="*/ 4719699 w 12192000"/>
              <a:gd name="connsiteY140" fmla="*/ 5066298 h 5096785"/>
              <a:gd name="connsiteX141" fmla="*/ 4706016 w 12192000"/>
              <a:gd name="connsiteY141" fmla="*/ 5067422 h 5096785"/>
              <a:gd name="connsiteX142" fmla="*/ 4702593 w 12192000"/>
              <a:gd name="connsiteY142" fmla="*/ 5068973 h 5096785"/>
              <a:gd name="connsiteX143" fmla="*/ 4682766 w 12192000"/>
              <a:gd name="connsiteY143" fmla="*/ 5076609 h 5096785"/>
              <a:gd name="connsiteX144" fmla="*/ 4634960 w 12192000"/>
              <a:gd name="connsiteY144" fmla="*/ 5061852 h 5096785"/>
              <a:gd name="connsiteX145" fmla="*/ 4580645 w 12192000"/>
              <a:gd name="connsiteY145" fmla="*/ 5069246 h 5096785"/>
              <a:gd name="connsiteX146" fmla="*/ 4368005 w 12192000"/>
              <a:gd name="connsiteY146" fmla="*/ 5057426 h 5096785"/>
              <a:gd name="connsiteX147" fmla="*/ 4339489 w 12192000"/>
              <a:gd name="connsiteY147" fmla="*/ 5080858 h 5096785"/>
              <a:gd name="connsiteX148" fmla="*/ 4253895 w 12192000"/>
              <a:gd name="connsiteY148" fmla="*/ 5085008 h 5096785"/>
              <a:gd name="connsiteX149" fmla="*/ 4117780 w 12192000"/>
              <a:gd name="connsiteY149" fmla="*/ 5045175 h 5096785"/>
              <a:gd name="connsiteX150" fmla="*/ 3960074 w 12192000"/>
              <a:gd name="connsiteY150" fmla="*/ 5050708 h 5096785"/>
              <a:gd name="connsiteX151" fmla="*/ 3947260 w 12192000"/>
              <a:gd name="connsiteY151" fmla="*/ 5041167 h 5096785"/>
              <a:gd name="connsiteX152" fmla="*/ 3931969 w 12192000"/>
              <a:gd name="connsiteY152" fmla="*/ 5035902 h 5096785"/>
              <a:gd name="connsiteX153" fmla="*/ 3929836 w 12192000"/>
              <a:gd name="connsiteY153" fmla="*/ 5036901 h 5096785"/>
              <a:gd name="connsiteX154" fmla="*/ 3911296 w 12192000"/>
              <a:gd name="connsiteY154" fmla="*/ 5035663 h 5096785"/>
              <a:gd name="connsiteX155" fmla="*/ 3907746 w 12192000"/>
              <a:gd name="connsiteY155" fmla="*/ 5032107 h 5096785"/>
              <a:gd name="connsiteX156" fmla="*/ 3895182 w 12192000"/>
              <a:gd name="connsiteY156" fmla="*/ 5030229 h 5096785"/>
              <a:gd name="connsiteX157" fmla="*/ 3870866 w 12192000"/>
              <a:gd name="connsiteY157" fmla="*/ 5023753 h 5096785"/>
              <a:gd name="connsiteX158" fmla="*/ 3865913 w 12192000"/>
              <a:gd name="connsiteY158" fmla="*/ 5025143 h 5096785"/>
              <a:gd name="connsiteX159" fmla="*/ 3828606 w 12192000"/>
              <a:gd name="connsiteY159" fmla="*/ 5019426 h 5096785"/>
              <a:gd name="connsiteX160" fmla="*/ 3827901 w 12192000"/>
              <a:gd name="connsiteY160" fmla="*/ 5020583 h 5096785"/>
              <a:gd name="connsiteX161" fmla="*/ 3816543 w 12192000"/>
              <a:gd name="connsiteY161" fmla="*/ 5024366 h 5096785"/>
              <a:gd name="connsiteX162" fmla="*/ 3795278 w 12192000"/>
              <a:gd name="connsiteY162" fmla="*/ 5028779 h 5096785"/>
              <a:gd name="connsiteX163" fmla="*/ 3743858 w 12192000"/>
              <a:gd name="connsiteY163" fmla="*/ 5054237 h 5096785"/>
              <a:gd name="connsiteX164" fmla="*/ 3704945 w 12192000"/>
              <a:gd name="connsiteY164" fmla="*/ 5048413 h 5096785"/>
              <a:gd name="connsiteX165" fmla="*/ 3696992 w 12192000"/>
              <a:gd name="connsiteY165" fmla="*/ 5047914 h 5096785"/>
              <a:gd name="connsiteX166" fmla="*/ 3696780 w 12192000"/>
              <a:gd name="connsiteY166" fmla="*/ 5048181 h 5096785"/>
              <a:gd name="connsiteX167" fmla="*/ 3688290 w 12192000"/>
              <a:gd name="connsiteY167" fmla="*/ 5048204 h 5096785"/>
              <a:gd name="connsiteX168" fmla="*/ 3682486 w 12192000"/>
              <a:gd name="connsiteY168" fmla="*/ 5047000 h 5096785"/>
              <a:gd name="connsiteX169" fmla="*/ 3667056 w 12192000"/>
              <a:gd name="connsiteY169" fmla="*/ 5046030 h 5096785"/>
              <a:gd name="connsiteX170" fmla="*/ 3661403 w 12192000"/>
              <a:gd name="connsiteY170" fmla="*/ 5047537 h 5096785"/>
              <a:gd name="connsiteX171" fmla="*/ 3658673 w 12192000"/>
              <a:gd name="connsiteY171" fmla="*/ 5050790 h 5096785"/>
              <a:gd name="connsiteX172" fmla="*/ 3657333 w 12192000"/>
              <a:gd name="connsiteY172" fmla="*/ 5050325 h 5096785"/>
              <a:gd name="connsiteX173" fmla="*/ 3626778 w 12192000"/>
              <a:gd name="connsiteY173" fmla="*/ 5057882 h 5096785"/>
              <a:gd name="connsiteX174" fmla="*/ 3560067 w 12192000"/>
              <a:gd name="connsiteY174" fmla="*/ 5064266 h 5096785"/>
              <a:gd name="connsiteX175" fmla="*/ 3522641 w 12192000"/>
              <a:gd name="connsiteY175" fmla="*/ 5063654 h 5096785"/>
              <a:gd name="connsiteX176" fmla="*/ 3419275 w 12192000"/>
              <a:gd name="connsiteY176" fmla="*/ 5066646 h 5096785"/>
              <a:gd name="connsiteX177" fmla="*/ 3314869 w 12192000"/>
              <a:gd name="connsiteY177" fmla="*/ 5073197 h 5096785"/>
              <a:gd name="connsiteX178" fmla="*/ 3259088 w 12192000"/>
              <a:gd name="connsiteY178" fmla="*/ 5096363 h 5096785"/>
              <a:gd name="connsiteX179" fmla="*/ 3253104 w 12192000"/>
              <a:gd name="connsiteY179" fmla="*/ 5096785 h 5096785"/>
              <a:gd name="connsiteX180" fmla="*/ 3238751 w 12192000"/>
              <a:gd name="connsiteY180" fmla="*/ 5092996 h 5096785"/>
              <a:gd name="connsiteX181" fmla="*/ 3233681 w 12192000"/>
              <a:gd name="connsiteY181" fmla="*/ 5090758 h 5096785"/>
              <a:gd name="connsiteX182" fmla="*/ 3225562 w 12192000"/>
              <a:gd name="connsiteY182" fmla="*/ 5089215 h 5096785"/>
              <a:gd name="connsiteX183" fmla="*/ 3225260 w 12192000"/>
              <a:gd name="connsiteY183" fmla="*/ 5089437 h 5096785"/>
              <a:gd name="connsiteX184" fmla="*/ 3217859 w 12192000"/>
              <a:gd name="connsiteY184" fmla="*/ 5087484 h 5096785"/>
              <a:gd name="connsiteX185" fmla="*/ 3182980 w 12192000"/>
              <a:gd name="connsiteY185" fmla="*/ 5074650 h 5096785"/>
              <a:gd name="connsiteX186" fmla="*/ 3123938 w 12192000"/>
              <a:gd name="connsiteY186" fmla="*/ 5089912 h 5096785"/>
              <a:gd name="connsiteX187" fmla="*/ 3101912 w 12192000"/>
              <a:gd name="connsiteY187" fmla="*/ 5090281 h 5096785"/>
              <a:gd name="connsiteX188" fmla="*/ 3089591 w 12192000"/>
              <a:gd name="connsiteY188" fmla="*/ 5091865 h 5096785"/>
              <a:gd name="connsiteX189" fmla="*/ 3088465 w 12192000"/>
              <a:gd name="connsiteY189" fmla="*/ 5092858 h 5096785"/>
              <a:gd name="connsiteX190" fmla="*/ 3055081 w 12192000"/>
              <a:gd name="connsiteY190" fmla="*/ 5080424 h 5096785"/>
              <a:gd name="connsiteX191" fmla="*/ 3049807 w 12192000"/>
              <a:gd name="connsiteY191" fmla="*/ 5080860 h 5096785"/>
              <a:gd name="connsiteX192" fmla="*/ 3029122 w 12192000"/>
              <a:gd name="connsiteY192" fmla="*/ 5070085 h 5096785"/>
              <a:gd name="connsiteX193" fmla="*/ 3017862 w 12192000"/>
              <a:gd name="connsiteY193" fmla="*/ 5065942 h 5096785"/>
              <a:gd name="connsiteX194" fmla="*/ 3015868 w 12192000"/>
              <a:gd name="connsiteY194" fmla="*/ 5061832 h 5096785"/>
              <a:gd name="connsiteX195" fmla="*/ 2998644 w 12192000"/>
              <a:gd name="connsiteY195" fmla="*/ 5057210 h 5096785"/>
              <a:gd name="connsiteX196" fmla="*/ 2996219 w 12192000"/>
              <a:gd name="connsiteY196" fmla="*/ 5057788 h 5096785"/>
              <a:gd name="connsiteX197" fmla="*/ 2983676 w 12192000"/>
              <a:gd name="connsiteY197" fmla="*/ 5049852 h 5096785"/>
              <a:gd name="connsiteX198" fmla="*/ 2975170 w 12192000"/>
              <a:gd name="connsiteY198" fmla="*/ 5038214 h 5096785"/>
              <a:gd name="connsiteX199" fmla="*/ 2822441 w 12192000"/>
              <a:gd name="connsiteY199" fmla="*/ 5014517 h 5096785"/>
              <a:gd name="connsiteX200" fmla="*/ 2708054 w 12192000"/>
              <a:gd name="connsiteY200" fmla="*/ 4950706 h 5096785"/>
              <a:gd name="connsiteX201" fmla="*/ 2624713 w 12192000"/>
              <a:gd name="connsiteY201" fmla="*/ 4938959 h 5096785"/>
              <a:gd name="connsiteX202" fmla="*/ 2588328 w 12192000"/>
              <a:gd name="connsiteY202" fmla="*/ 4956476 h 5096785"/>
              <a:gd name="connsiteX203" fmla="*/ 2389931 w 12192000"/>
              <a:gd name="connsiteY203" fmla="*/ 4905785 h 5096785"/>
              <a:gd name="connsiteX204" fmla="*/ 2335186 w 12192000"/>
              <a:gd name="connsiteY204" fmla="*/ 4902957 h 5096785"/>
              <a:gd name="connsiteX205" fmla="*/ 2295307 w 12192000"/>
              <a:gd name="connsiteY205" fmla="*/ 4879800 h 5096785"/>
              <a:gd name="connsiteX206" fmla="*/ 2273393 w 12192000"/>
              <a:gd name="connsiteY206" fmla="*/ 4883565 h 5096785"/>
              <a:gd name="connsiteX207" fmla="*/ 2269523 w 12192000"/>
              <a:gd name="connsiteY207" fmla="*/ 4884442 h 5096785"/>
              <a:gd name="connsiteX208" fmla="*/ 2256015 w 12192000"/>
              <a:gd name="connsiteY208" fmla="*/ 4883014 h 5096785"/>
              <a:gd name="connsiteX209" fmla="*/ 2249731 w 12192000"/>
              <a:gd name="connsiteY209" fmla="*/ 4888778 h 5096785"/>
              <a:gd name="connsiteX210" fmla="*/ 2227629 w 12192000"/>
              <a:gd name="connsiteY210" fmla="*/ 4891047 h 5096785"/>
              <a:gd name="connsiteX211" fmla="*/ 2203460 w 12192000"/>
              <a:gd name="connsiteY211" fmla="*/ 4886696 h 5096785"/>
              <a:gd name="connsiteX212" fmla="*/ 2091528 w 12192000"/>
              <a:gd name="connsiteY212" fmla="*/ 4859155 h 5096785"/>
              <a:gd name="connsiteX213" fmla="*/ 2022901 w 12192000"/>
              <a:gd name="connsiteY213" fmla="*/ 4846594 h 5096785"/>
              <a:gd name="connsiteX214" fmla="*/ 1994227 w 12192000"/>
              <a:gd name="connsiteY214" fmla="*/ 4847973 h 5096785"/>
              <a:gd name="connsiteX215" fmla="*/ 1955936 w 12192000"/>
              <a:gd name="connsiteY215" fmla="*/ 4845765 h 5096785"/>
              <a:gd name="connsiteX216" fmla="*/ 1741924 w 12192000"/>
              <a:gd name="connsiteY216" fmla="*/ 4808054 h 5096785"/>
              <a:gd name="connsiteX217" fmla="*/ 1734410 w 12192000"/>
              <a:gd name="connsiteY217" fmla="*/ 4811675 h 5096785"/>
              <a:gd name="connsiteX218" fmla="*/ 1691423 w 12192000"/>
              <a:gd name="connsiteY218" fmla="*/ 4802777 h 5096785"/>
              <a:gd name="connsiteX219" fmla="*/ 1554504 w 12192000"/>
              <a:gd name="connsiteY219" fmla="*/ 4739985 h 5096785"/>
              <a:gd name="connsiteX220" fmla="*/ 1470119 w 12192000"/>
              <a:gd name="connsiteY220" fmla="*/ 4723470 h 5096785"/>
              <a:gd name="connsiteX221" fmla="*/ 1437967 w 12192000"/>
              <a:gd name="connsiteY221" fmla="*/ 4722710 h 5096785"/>
              <a:gd name="connsiteX222" fmla="*/ 1384234 w 12192000"/>
              <a:gd name="connsiteY222" fmla="*/ 4721117 h 5096785"/>
              <a:gd name="connsiteX223" fmla="*/ 1338647 w 12192000"/>
              <a:gd name="connsiteY223" fmla="*/ 4732483 h 5096785"/>
              <a:gd name="connsiteX224" fmla="*/ 1295869 w 12192000"/>
              <a:gd name="connsiteY224" fmla="*/ 4726175 h 5096785"/>
              <a:gd name="connsiteX225" fmla="*/ 1292949 w 12192000"/>
              <a:gd name="connsiteY225" fmla="*/ 4708469 h 5096785"/>
              <a:gd name="connsiteX226" fmla="*/ 1244908 w 12192000"/>
              <a:gd name="connsiteY226" fmla="*/ 4706993 h 5096785"/>
              <a:gd name="connsiteX227" fmla="*/ 1171266 w 12192000"/>
              <a:gd name="connsiteY227" fmla="*/ 4706535 h 5096785"/>
              <a:gd name="connsiteX228" fmla="*/ 1160868 w 12192000"/>
              <a:gd name="connsiteY228" fmla="*/ 4701936 h 5096785"/>
              <a:gd name="connsiteX229" fmla="*/ 1147599 w 12192000"/>
              <a:gd name="connsiteY229" fmla="*/ 4714833 h 5096785"/>
              <a:gd name="connsiteX230" fmla="*/ 1119603 w 12192000"/>
              <a:gd name="connsiteY230" fmla="*/ 4721303 h 5096785"/>
              <a:gd name="connsiteX231" fmla="*/ 997851 w 12192000"/>
              <a:gd name="connsiteY231" fmla="*/ 4722336 h 5096785"/>
              <a:gd name="connsiteX232" fmla="*/ 976455 w 12192000"/>
              <a:gd name="connsiteY232" fmla="*/ 4726407 h 5096785"/>
              <a:gd name="connsiteX233" fmla="*/ 949939 w 12192000"/>
              <a:gd name="connsiteY233" fmla="*/ 4719699 h 5096785"/>
              <a:gd name="connsiteX234" fmla="*/ 894148 w 12192000"/>
              <a:gd name="connsiteY234" fmla="*/ 4710406 h 5096785"/>
              <a:gd name="connsiteX235" fmla="*/ 857990 w 12192000"/>
              <a:gd name="connsiteY235" fmla="*/ 4696844 h 5096785"/>
              <a:gd name="connsiteX236" fmla="*/ 848649 w 12192000"/>
              <a:gd name="connsiteY236" fmla="*/ 4704021 h 5096785"/>
              <a:gd name="connsiteX237" fmla="*/ 826436 w 12192000"/>
              <a:gd name="connsiteY237" fmla="*/ 4707421 h 5096785"/>
              <a:gd name="connsiteX238" fmla="*/ 733052 w 12192000"/>
              <a:gd name="connsiteY238" fmla="*/ 4701884 h 5096785"/>
              <a:gd name="connsiteX239" fmla="*/ 716185 w 12192000"/>
              <a:gd name="connsiteY239" fmla="*/ 4703827 h 5096785"/>
              <a:gd name="connsiteX240" fmla="*/ 696663 w 12192000"/>
              <a:gd name="connsiteY240" fmla="*/ 4697420 h 5096785"/>
              <a:gd name="connsiteX241" fmla="*/ 582722 w 12192000"/>
              <a:gd name="connsiteY241" fmla="*/ 4658637 h 5096785"/>
              <a:gd name="connsiteX242" fmla="*/ 581118 w 12192000"/>
              <a:gd name="connsiteY242" fmla="*/ 4654120 h 5096785"/>
              <a:gd name="connsiteX243" fmla="*/ 546453 w 12192000"/>
              <a:gd name="connsiteY243" fmla="*/ 4652542 h 5096785"/>
              <a:gd name="connsiteX244" fmla="*/ 536773 w 12192000"/>
              <a:gd name="connsiteY244" fmla="*/ 4644609 h 5096785"/>
              <a:gd name="connsiteX245" fmla="*/ 518899 w 12192000"/>
              <a:gd name="connsiteY245" fmla="*/ 4642839 h 5096785"/>
              <a:gd name="connsiteX246" fmla="*/ 388896 w 12192000"/>
              <a:gd name="connsiteY246" fmla="*/ 4619173 h 5096785"/>
              <a:gd name="connsiteX247" fmla="*/ 366479 w 12192000"/>
              <a:gd name="connsiteY247" fmla="*/ 4618896 h 5096785"/>
              <a:gd name="connsiteX248" fmla="*/ 342781 w 12192000"/>
              <a:gd name="connsiteY248" fmla="*/ 4601239 h 5096785"/>
              <a:gd name="connsiteX249" fmla="*/ 255925 w 12192000"/>
              <a:gd name="connsiteY249" fmla="*/ 4598685 h 5096785"/>
              <a:gd name="connsiteX250" fmla="*/ 226919 w 12192000"/>
              <a:gd name="connsiteY250" fmla="*/ 4598460 h 5096785"/>
              <a:gd name="connsiteX251" fmla="*/ 213925 w 12192000"/>
              <a:gd name="connsiteY251" fmla="*/ 4597783 h 5096785"/>
              <a:gd name="connsiteX252" fmla="*/ 215196 w 12192000"/>
              <a:gd name="connsiteY252" fmla="*/ 4588576 h 5096785"/>
              <a:gd name="connsiteX253" fmla="*/ 180214 w 12192000"/>
              <a:gd name="connsiteY253" fmla="*/ 4583701 h 5096785"/>
              <a:gd name="connsiteX254" fmla="*/ 83203 w 12192000"/>
              <a:gd name="connsiteY254" fmla="*/ 4531664 h 5096785"/>
              <a:gd name="connsiteX255" fmla="*/ 4106 w 12192000"/>
              <a:gd name="connsiteY255" fmla="*/ 4517202 h 5096785"/>
              <a:gd name="connsiteX256" fmla="*/ 0 w 12192000"/>
              <a:gd name="connsiteY256" fmla="*/ 4516084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434329 w 12192000"/>
              <a:gd name="connsiteY89" fmla="*/ 4704111 h 5096785"/>
              <a:gd name="connsiteX90" fmla="*/ 6425215 w 12192000"/>
              <a:gd name="connsiteY90" fmla="*/ 4710396 h 5096785"/>
              <a:gd name="connsiteX91" fmla="*/ 6425070 w 12192000"/>
              <a:gd name="connsiteY91" fmla="*/ 4711644 h 5096785"/>
              <a:gd name="connsiteX92" fmla="*/ 6386800 w 12192000"/>
              <a:gd name="connsiteY92" fmla="*/ 4715431 h 5096785"/>
              <a:gd name="connsiteX93" fmla="*/ 6382703 w 12192000"/>
              <a:gd name="connsiteY93" fmla="*/ 4717930 h 5096785"/>
              <a:gd name="connsiteX94" fmla="*/ 6356495 w 12192000"/>
              <a:gd name="connsiteY94" fmla="*/ 4717843 h 5096785"/>
              <a:gd name="connsiteX95" fmla="*/ 6343628 w 12192000"/>
              <a:gd name="connsiteY95" fmla="*/ 4719161 h 5096785"/>
              <a:gd name="connsiteX96" fmla="*/ 6338605 w 12192000"/>
              <a:gd name="connsiteY96" fmla="*/ 4716723 h 5096785"/>
              <a:gd name="connsiteX97" fmla="*/ 6320318 w 12192000"/>
              <a:gd name="connsiteY97" fmla="*/ 4720095 h 5096785"/>
              <a:gd name="connsiteX98" fmla="*/ 6318742 w 12192000"/>
              <a:gd name="connsiteY98" fmla="*/ 4721541 h 5096785"/>
              <a:gd name="connsiteX99" fmla="*/ 6301708 w 12192000"/>
              <a:gd name="connsiteY99" fmla="*/ 4720380 h 5096785"/>
              <a:gd name="connsiteX100" fmla="*/ 6285082 w 12192000"/>
              <a:gd name="connsiteY100" fmla="*/ 4714639 h 5096785"/>
              <a:gd name="connsiteX101" fmla="*/ 6136936 w 12192000"/>
              <a:gd name="connsiteY101" fmla="*/ 4758246 h 5096785"/>
              <a:gd name="connsiteX102" fmla="*/ 5988578 w 12192000"/>
              <a:gd name="connsiteY102" fmla="*/ 4754427 h 5096785"/>
              <a:gd name="connsiteX103" fmla="*/ 5908701 w 12192000"/>
              <a:gd name="connsiteY103" fmla="*/ 4779160 h 5096785"/>
              <a:gd name="connsiteX104" fmla="*/ 5892219 w 12192000"/>
              <a:gd name="connsiteY104" fmla="*/ 4807892 h 5096785"/>
              <a:gd name="connsiteX105" fmla="*/ 5683612 w 12192000"/>
              <a:gd name="connsiteY105" fmla="*/ 4848770 h 5096785"/>
              <a:gd name="connsiteX106" fmla="*/ 5635111 w 12192000"/>
              <a:gd name="connsiteY106" fmla="*/ 4868888 h 5096785"/>
              <a:gd name="connsiteX107" fmla="*/ 5582652 w 12192000"/>
              <a:gd name="connsiteY107" fmla="*/ 4866836 h 5096785"/>
              <a:gd name="connsiteX108" fmla="*/ 5567213 w 12192000"/>
              <a:gd name="connsiteY108" fmla="*/ 4878769 h 5096785"/>
              <a:gd name="connsiteX109" fmla="*/ 5564659 w 12192000"/>
              <a:gd name="connsiteY109" fmla="*/ 4881042 h 5096785"/>
              <a:gd name="connsiteX110" fmla="*/ 5552102 w 12192000"/>
              <a:gd name="connsiteY110" fmla="*/ 4885426 h 5096785"/>
              <a:gd name="connsiteX111" fmla="*/ 5551475 w 12192000"/>
              <a:gd name="connsiteY111" fmla="*/ 4892560 h 5096785"/>
              <a:gd name="connsiteX112" fmla="*/ 5534664 w 12192000"/>
              <a:gd name="connsiteY112" fmla="*/ 4903385 h 5096785"/>
              <a:gd name="connsiteX113" fmla="*/ 5510737 w 12192000"/>
              <a:gd name="connsiteY113" fmla="*/ 4909807 h 5096785"/>
              <a:gd name="connsiteX114" fmla="*/ 5393901 w 12192000"/>
              <a:gd name="connsiteY114" fmla="*/ 4933709 h 5096785"/>
              <a:gd name="connsiteX115" fmla="*/ 5325782 w 12192000"/>
              <a:gd name="connsiteY115" fmla="*/ 4951789 h 5096785"/>
              <a:gd name="connsiteX116" fmla="*/ 5302703 w 12192000"/>
              <a:gd name="connsiteY116" fmla="*/ 4964590 h 5096785"/>
              <a:gd name="connsiteX117" fmla="*/ 5268591 w 12192000"/>
              <a:gd name="connsiteY117" fmla="*/ 4978479 h 5096785"/>
              <a:gd name="connsiteX118" fmla="*/ 5210559 w 12192000"/>
              <a:gd name="connsiteY118" fmla="*/ 5007585 h 5096785"/>
              <a:gd name="connsiteX119" fmla="*/ 5177597 w 12192000"/>
              <a:gd name="connsiteY119" fmla="*/ 5015926 h 5096785"/>
              <a:gd name="connsiteX120" fmla="*/ 5160569 w 12192000"/>
              <a:gd name="connsiteY120" fmla="*/ 5025681 h 5096785"/>
              <a:gd name="connsiteX121" fmla="*/ 5152748 w 12192000"/>
              <a:gd name="connsiteY121" fmla="*/ 5026569 h 5096785"/>
              <a:gd name="connsiteX122" fmla="*/ 5127678 w 12192000"/>
              <a:gd name="connsiteY122" fmla="*/ 5032947 h 5096785"/>
              <a:gd name="connsiteX123" fmla="*/ 5113147 w 12192000"/>
              <a:gd name="connsiteY123" fmla="*/ 5035818 h 5096785"/>
              <a:gd name="connsiteX124" fmla="*/ 5107301 w 12192000"/>
              <a:gd name="connsiteY124" fmla="*/ 5036672 h 5096785"/>
              <a:gd name="connsiteX125" fmla="*/ 5093215 w 12192000"/>
              <a:gd name="connsiteY125" fmla="*/ 5032880 h 5096785"/>
              <a:gd name="connsiteX126" fmla="*/ 5077058 w 12192000"/>
              <a:gd name="connsiteY126" fmla="*/ 5038681 h 5096785"/>
              <a:gd name="connsiteX127" fmla="*/ 5057349 w 12192000"/>
              <a:gd name="connsiteY127" fmla="*/ 5036015 h 5096785"/>
              <a:gd name="connsiteX128" fmla="*/ 5053945 w 12192000"/>
              <a:gd name="connsiteY128" fmla="*/ 5041952 h 5096785"/>
              <a:gd name="connsiteX129" fmla="*/ 5040021 w 12192000"/>
              <a:gd name="connsiteY129" fmla="*/ 5050052 h 5096785"/>
              <a:gd name="connsiteX130" fmla="*/ 5025913 w 12192000"/>
              <a:gd name="connsiteY130" fmla="*/ 5046535 h 5096785"/>
              <a:gd name="connsiteX131" fmla="*/ 4998218 w 12192000"/>
              <a:gd name="connsiteY131" fmla="*/ 5048065 h 5096785"/>
              <a:gd name="connsiteX132" fmla="*/ 4991008 w 12192000"/>
              <a:gd name="connsiteY132" fmla="*/ 5050439 h 5096785"/>
              <a:gd name="connsiteX133" fmla="*/ 4963503 w 12192000"/>
              <a:gd name="connsiteY133" fmla="*/ 5047575 h 5096785"/>
              <a:gd name="connsiteX134" fmla="*/ 4921053 w 12192000"/>
              <a:gd name="connsiteY134" fmla="*/ 5048925 h 5096785"/>
              <a:gd name="connsiteX135" fmla="*/ 4873420 w 12192000"/>
              <a:gd name="connsiteY135" fmla="*/ 5054929 h 5096785"/>
              <a:gd name="connsiteX136" fmla="*/ 4858825 w 12192000"/>
              <a:gd name="connsiteY136" fmla="*/ 5051329 h 5096785"/>
              <a:gd name="connsiteX137" fmla="*/ 4769340 w 12192000"/>
              <a:gd name="connsiteY137" fmla="*/ 5053090 h 5096785"/>
              <a:gd name="connsiteX138" fmla="*/ 4744152 w 12192000"/>
              <a:gd name="connsiteY138" fmla="*/ 5053391 h 5096785"/>
              <a:gd name="connsiteX139" fmla="*/ 4723556 w 12192000"/>
              <a:gd name="connsiteY139" fmla="*/ 5059633 h 5096785"/>
              <a:gd name="connsiteX140" fmla="*/ 4719699 w 12192000"/>
              <a:gd name="connsiteY140" fmla="*/ 5066298 h 5096785"/>
              <a:gd name="connsiteX141" fmla="*/ 4706016 w 12192000"/>
              <a:gd name="connsiteY141" fmla="*/ 5067422 h 5096785"/>
              <a:gd name="connsiteX142" fmla="*/ 4702593 w 12192000"/>
              <a:gd name="connsiteY142" fmla="*/ 5068973 h 5096785"/>
              <a:gd name="connsiteX143" fmla="*/ 4682766 w 12192000"/>
              <a:gd name="connsiteY143" fmla="*/ 5076609 h 5096785"/>
              <a:gd name="connsiteX144" fmla="*/ 4634960 w 12192000"/>
              <a:gd name="connsiteY144" fmla="*/ 5061852 h 5096785"/>
              <a:gd name="connsiteX145" fmla="*/ 4580645 w 12192000"/>
              <a:gd name="connsiteY145" fmla="*/ 5069246 h 5096785"/>
              <a:gd name="connsiteX146" fmla="*/ 4368005 w 12192000"/>
              <a:gd name="connsiteY146" fmla="*/ 5057426 h 5096785"/>
              <a:gd name="connsiteX147" fmla="*/ 4339489 w 12192000"/>
              <a:gd name="connsiteY147" fmla="*/ 5080858 h 5096785"/>
              <a:gd name="connsiteX148" fmla="*/ 4253895 w 12192000"/>
              <a:gd name="connsiteY148" fmla="*/ 5085008 h 5096785"/>
              <a:gd name="connsiteX149" fmla="*/ 4117780 w 12192000"/>
              <a:gd name="connsiteY149" fmla="*/ 5045175 h 5096785"/>
              <a:gd name="connsiteX150" fmla="*/ 3960074 w 12192000"/>
              <a:gd name="connsiteY150" fmla="*/ 5050708 h 5096785"/>
              <a:gd name="connsiteX151" fmla="*/ 3947260 w 12192000"/>
              <a:gd name="connsiteY151" fmla="*/ 5041167 h 5096785"/>
              <a:gd name="connsiteX152" fmla="*/ 3931969 w 12192000"/>
              <a:gd name="connsiteY152" fmla="*/ 5035902 h 5096785"/>
              <a:gd name="connsiteX153" fmla="*/ 3929836 w 12192000"/>
              <a:gd name="connsiteY153" fmla="*/ 5036901 h 5096785"/>
              <a:gd name="connsiteX154" fmla="*/ 3911296 w 12192000"/>
              <a:gd name="connsiteY154" fmla="*/ 5035663 h 5096785"/>
              <a:gd name="connsiteX155" fmla="*/ 3907746 w 12192000"/>
              <a:gd name="connsiteY155" fmla="*/ 5032107 h 5096785"/>
              <a:gd name="connsiteX156" fmla="*/ 3895182 w 12192000"/>
              <a:gd name="connsiteY156" fmla="*/ 5030229 h 5096785"/>
              <a:gd name="connsiteX157" fmla="*/ 3870866 w 12192000"/>
              <a:gd name="connsiteY157" fmla="*/ 5023753 h 5096785"/>
              <a:gd name="connsiteX158" fmla="*/ 3865913 w 12192000"/>
              <a:gd name="connsiteY158" fmla="*/ 5025143 h 5096785"/>
              <a:gd name="connsiteX159" fmla="*/ 3828606 w 12192000"/>
              <a:gd name="connsiteY159" fmla="*/ 5019426 h 5096785"/>
              <a:gd name="connsiteX160" fmla="*/ 3827901 w 12192000"/>
              <a:gd name="connsiteY160" fmla="*/ 5020583 h 5096785"/>
              <a:gd name="connsiteX161" fmla="*/ 3816543 w 12192000"/>
              <a:gd name="connsiteY161" fmla="*/ 5024366 h 5096785"/>
              <a:gd name="connsiteX162" fmla="*/ 3795278 w 12192000"/>
              <a:gd name="connsiteY162" fmla="*/ 5028779 h 5096785"/>
              <a:gd name="connsiteX163" fmla="*/ 3743858 w 12192000"/>
              <a:gd name="connsiteY163" fmla="*/ 5054237 h 5096785"/>
              <a:gd name="connsiteX164" fmla="*/ 3704945 w 12192000"/>
              <a:gd name="connsiteY164" fmla="*/ 5048413 h 5096785"/>
              <a:gd name="connsiteX165" fmla="*/ 3696992 w 12192000"/>
              <a:gd name="connsiteY165" fmla="*/ 5047914 h 5096785"/>
              <a:gd name="connsiteX166" fmla="*/ 3696780 w 12192000"/>
              <a:gd name="connsiteY166" fmla="*/ 5048181 h 5096785"/>
              <a:gd name="connsiteX167" fmla="*/ 3688290 w 12192000"/>
              <a:gd name="connsiteY167" fmla="*/ 5048204 h 5096785"/>
              <a:gd name="connsiteX168" fmla="*/ 3682486 w 12192000"/>
              <a:gd name="connsiteY168" fmla="*/ 5047000 h 5096785"/>
              <a:gd name="connsiteX169" fmla="*/ 3667056 w 12192000"/>
              <a:gd name="connsiteY169" fmla="*/ 5046030 h 5096785"/>
              <a:gd name="connsiteX170" fmla="*/ 3661403 w 12192000"/>
              <a:gd name="connsiteY170" fmla="*/ 5047537 h 5096785"/>
              <a:gd name="connsiteX171" fmla="*/ 3658673 w 12192000"/>
              <a:gd name="connsiteY171" fmla="*/ 5050790 h 5096785"/>
              <a:gd name="connsiteX172" fmla="*/ 3657333 w 12192000"/>
              <a:gd name="connsiteY172" fmla="*/ 5050325 h 5096785"/>
              <a:gd name="connsiteX173" fmla="*/ 3626778 w 12192000"/>
              <a:gd name="connsiteY173" fmla="*/ 5057882 h 5096785"/>
              <a:gd name="connsiteX174" fmla="*/ 3560067 w 12192000"/>
              <a:gd name="connsiteY174" fmla="*/ 5064266 h 5096785"/>
              <a:gd name="connsiteX175" fmla="*/ 3522641 w 12192000"/>
              <a:gd name="connsiteY175" fmla="*/ 5063654 h 5096785"/>
              <a:gd name="connsiteX176" fmla="*/ 3419275 w 12192000"/>
              <a:gd name="connsiteY176" fmla="*/ 5066646 h 5096785"/>
              <a:gd name="connsiteX177" fmla="*/ 3314869 w 12192000"/>
              <a:gd name="connsiteY177" fmla="*/ 5073197 h 5096785"/>
              <a:gd name="connsiteX178" fmla="*/ 3259088 w 12192000"/>
              <a:gd name="connsiteY178" fmla="*/ 5096363 h 5096785"/>
              <a:gd name="connsiteX179" fmla="*/ 3253104 w 12192000"/>
              <a:gd name="connsiteY179" fmla="*/ 5096785 h 5096785"/>
              <a:gd name="connsiteX180" fmla="*/ 3238751 w 12192000"/>
              <a:gd name="connsiteY180" fmla="*/ 5092996 h 5096785"/>
              <a:gd name="connsiteX181" fmla="*/ 3233681 w 12192000"/>
              <a:gd name="connsiteY181" fmla="*/ 5090758 h 5096785"/>
              <a:gd name="connsiteX182" fmla="*/ 3225562 w 12192000"/>
              <a:gd name="connsiteY182" fmla="*/ 5089215 h 5096785"/>
              <a:gd name="connsiteX183" fmla="*/ 3225260 w 12192000"/>
              <a:gd name="connsiteY183" fmla="*/ 5089437 h 5096785"/>
              <a:gd name="connsiteX184" fmla="*/ 3217859 w 12192000"/>
              <a:gd name="connsiteY184" fmla="*/ 5087484 h 5096785"/>
              <a:gd name="connsiteX185" fmla="*/ 3182980 w 12192000"/>
              <a:gd name="connsiteY185" fmla="*/ 5074650 h 5096785"/>
              <a:gd name="connsiteX186" fmla="*/ 3123938 w 12192000"/>
              <a:gd name="connsiteY186" fmla="*/ 5089912 h 5096785"/>
              <a:gd name="connsiteX187" fmla="*/ 3101912 w 12192000"/>
              <a:gd name="connsiteY187" fmla="*/ 5090281 h 5096785"/>
              <a:gd name="connsiteX188" fmla="*/ 3089591 w 12192000"/>
              <a:gd name="connsiteY188" fmla="*/ 5091865 h 5096785"/>
              <a:gd name="connsiteX189" fmla="*/ 3088465 w 12192000"/>
              <a:gd name="connsiteY189" fmla="*/ 5092858 h 5096785"/>
              <a:gd name="connsiteX190" fmla="*/ 3055081 w 12192000"/>
              <a:gd name="connsiteY190" fmla="*/ 5080424 h 5096785"/>
              <a:gd name="connsiteX191" fmla="*/ 3049807 w 12192000"/>
              <a:gd name="connsiteY191" fmla="*/ 5080860 h 5096785"/>
              <a:gd name="connsiteX192" fmla="*/ 3029122 w 12192000"/>
              <a:gd name="connsiteY192" fmla="*/ 5070085 h 5096785"/>
              <a:gd name="connsiteX193" fmla="*/ 3017862 w 12192000"/>
              <a:gd name="connsiteY193" fmla="*/ 5065942 h 5096785"/>
              <a:gd name="connsiteX194" fmla="*/ 3015868 w 12192000"/>
              <a:gd name="connsiteY194" fmla="*/ 5061832 h 5096785"/>
              <a:gd name="connsiteX195" fmla="*/ 2998644 w 12192000"/>
              <a:gd name="connsiteY195" fmla="*/ 5057210 h 5096785"/>
              <a:gd name="connsiteX196" fmla="*/ 2996219 w 12192000"/>
              <a:gd name="connsiteY196" fmla="*/ 5057788 h 5096785"/>
              <a:gd name="connsiteX197" fmla="*/ 2983676 w 12192000"/>
              <a:gd name="connsiteY197" fmla="*/ 5049852 h 5096785"/>
              <a:gd name="connsiteX198" fmla="*/ 2975170 w 12192000"/>
              <a:gd name="connsiteY198" fmla="*/ 5038214 h 5096785"/>
              <a:gd name="connsiteX199" fmla="*/ 2822441 w 12192000"/>
              <a:gd name="connsiteY199" fmla="*/ 5014517 h 5096785"/>
              <a:gd name="connsiteX200" fmla="*/ 2624713 w 12192000"/>
              <a:gd name="connsiteY200" fmla="*/ 4938959 h 5096785"/>
              <a:gd name="connsiteX201" fmla="*/ 2588328 w 12192000"/>
              <a:gd name="connsiteY201" fmla="*/ 4956476 h 5096785"/>
              <a:gd name="connsiteX202" fmla="*/ 2389931 w 12192000"/>
              <a:gd name="connsiteY202" fmla="*/ 4905785 h 5096785"/>
              <a:gd name="connsiteX203" fmla="*/ 2335186 w 12192000"/>
              <a:gd name="connsiteY203" fmla="*/ 4902957 h 5096785"/>
              <a:gd name="connsiteX204" fmla="*/ 2295307 w 12192000"/>
              <a:gd name="connsiteY204" fmla="*/ 4879800 h 5096785"/>
              <a:gd name="connsiteX205" fmla="*/ 2273393 w 12192000"/>
              <a:gd name="connsiteY205" fmla="*/ 4883565 h 5096785"/>
              <a:gd name="connsiteX206" fmla="*/ 2269523 w 12192000"/>
              <a:gd name="connsiteY206" fmla="*/ 4884442 h 5096785"/>
              <a:gd name="connsiteX207" fmla="*/ 2256015 w 12192000"/>
              <a:gd name="connsiteY207" fmla="*/ 4883014 h 5096785"/>
              <a:gd name="connsiteX208" fmla="*/ 2249731 w 12192000"/>
              <a:gd name="connsiteY208" fmla="*/ 4888778 h 5096785"/>
              <a:gd name="connsiteX209" fmla="*/ 2227629 w 12192000"/>
              <a:gd name="connsiteY209" fmla="*/ 4891047 h 5096785"/>
              <a:gd name="connsiteX210" fmla="*/ 2203460 w 12192000"/>
              <a:gd name="connsiteY210" fmla="*/ 4886696 h 5096785"/>
              <a:gd name="connsiteX211" fmla="*/ 2091528 w 12192000"/>
              <a:gd name="connsiteY211" fmla="*/ 4859155 h 5096785"/>
              <a:gd name="connsiteX212" fmla="*/ 2022901 w 12192000"/>
              <a:gd name="connsiteY212" fmla="*/ 4846594 h 5096785"/>
              <a:gd name="connsiteX213" fmla="*/ 1994227 w 12192000"/>
              <a:gd name="connsiteY213" fmla="*/ 4847973 h 5096785"/>
              <a:gd name="connsiteX214" fmla="*/ 1955936 w 12192000"/>
              <a:gd name="connsiteY214" fmla="*/ 4845765 h 5096785"/>
              <a:gd name="connsiteX215" fmla="*/ 1741924 w 12192000"/>
              <a:gd name="connsiteY215" fmla="*/ 4808054 h 5096785"/>
              <a:gd name="connsiteX216" fmla="*/ 1734410 w 12192000"/>
              <a:gd name="connsiteY216" fmla="*/ 4811675 h 5096785"/>
              <a:gd name="connsiteX217" fmla="*/ 1691423 w 12192000"/>
              <a:gd name="connsiteY217" fmla="*/ 4802777 h 5096785"/>
              <a:gd name="connsiteX218" fmla="*/ 1554504 w 12192000"/>
              <a:gd name="connsiteY218" fmla="*/ 4739985 h 5096785"/>
              <a:gd name="connsiteX219" fmla="*/ 1470119 w 12192000"/>
              <a:gd name="connsiteY219" fmla="*/ 4723470 h 5096785"/>
              <a:gd name="connsiteX220" fmla="*/ 1437967 w 12192000"/>
              <a:gd name="connsiteY220" fmla="*/ 4722710 h 5096785"/>
              <a:gd name="connsiteX221" fmla="*/ 1384234 w 12192000"/>
              <a:gd name="connsiteY221" fmla="*/ 4721117 h 5096785"/>
              <a:gd name="connsiteX222" fmla="*/ 1338647 w 12192000"/>
              <a:gd name="connsiteY222" fmla="*/ 4732483 h 5096785"/>
              <a:gd name="connsiteX223" fmla="*/ 1295869 w 12192000"/>
              <a:gd name="connsiteY223" fmla="*/ 4726175 h 5096785"/>
              <a:gd name="connsiteX224" fmla="*/ 1292949 w 12192000"/>
              <a:gd name="connsiteY224" fmla="*/ 4708469 h 5096785"/>
              <a:gd name="connsiteX225" fmla="*/ 1244908 w 12192000"/>
              <a:gd name="connsiteY225" fmla="*/ 4706993 h 5096785"/>
              <a:gd name="connsiteX226" fmla="*/ 1171266 w 12192000"/>
              <a:gd name="connsiteY226" fmla="*/ 4706535 h 5096785"/>
              <a:gd name="connsiteX227" fmla="*/ 1160868 w 12192000"/>
              <a:gd name="connsiteY227" fmla="*/ 4701936 h 5096785"/>
              <a:gd name="connsiteX228" fmla="*/ 1147599 w 12192000"/>
              <a:gd name="connsiteY228" fmla="*/ 4714833 h 5096785"/>
              <a:gd name="connsiteX229" fmla="*/ 1119603 w 12192000"/>
              <a:gd name="connsiteY229" fmla="*/ 4721303 h 5096785"/>
              <a:gd name="connsiteX230" fmla="*/ 997851 w 12192000"/>
              <a:gd name="connsiteY230" fmla="*/ 4722336 h 5096785"/>
              <a:gd name="connsiteX231" fmla="*/ 976455 w 12192000"/>
              <a:gd name="connsiteY231" fmla="*/ 4726407 h 5096785"/>
              <a:gd name="connsiteX232" fmla="*/ 949939 w 12192000"/>
              <a:gd name="connsiteY232" fmla="*/ 4719699 h 5096785"/>
              <a:gd name="connsiteX233" fmla="*/ 894148 w 12192000"/>
              <a:gd name="connsiteY233" fmla="*/ 4710406 h 5096785"/>
              <a:gd name="connsiteX234" fmla="*/ 857990 w 12192000"/>
              <a:gd name="connsiteY234" fmla="*/ 4696844 h 5096785"/>
              <a:gd name="connsiteX235" fmla="*/ 848649 w 12192000"/>
              <a:gd name="connsiteY235" fmla="*/ 4704021 h 5096785"/>
              <a:gd name="connsiteX236" fmla="*/ 826436 w 12192000"/>
              <a:gd name="connsiteY236" fmla="*/ 4707421 h 5096785"/>
              <a:gd name="connsiteX237" fmla="*/ 733052 w 12192000"/>
              <a:gd name="connsiteY237" fmla="*/ 4701884 h 5096785"/>
              <a:gd name="connsiteX238" fmla="*/ 716185 w 12192000"/>
              <a:gd name="connsiteY238" fmla="*/ 4703827 h 5096785"/>
              <a:gd name="connsiteX239" fmla="*/ 696663 w 12192000"/>
              <a:gd name="connsiteY239" fmla="*/ 4697420 h 5096785"/>
              <a:gd name="connsiteX240" fmla="*/ 582722 w 12192000"/>
              <a:gd name="connsiteY240" fmla="*/ 4658637 h 5096785"/>
              <a:gd name="connsiteX241" fmla="*/ 581118 w 12192000"/>
              <a:gd name="connsiteY241" fmla="*/ 4654120 h 5096785"/>
              <a:gd name="connsiteX242" fmla="*/ 546453 w 12192000"/>
              <a:gd name="connsiteY242" fmla="*/ 4652542 h 5096785"/>
              <a:gd name="connsiteX243" fmla="*/ 536773 w 12192000"/>
              <a:gd name="connsiteY243" fmla="*/ 4644609 h 5096785"/>
              <a:gd name="connsiteX244" fmla="*/ 518899 w 12192000"/>
              <a:gd name="connsiteY244" fmla="*/ 4642839 h 5096785"/>
              <a:gd name="connsiteX245" fmla="*/ 388896 w 12192000"/>
              <a:gd name="connsiteY245" fmla="*/ 4619173 h 5096785"/>
              <a:gd name="connsiteX246" fmla="*/ 366479 w 12192000"/>
              <a:gd name="connsiteY246" fmla="*/ 4618896 h 5096785"/>
              <a:gd name="connsiteX247" fmla="*/ 342781 w 12192000"/>
              <a:gd name="connsiteY247" fmla="*/ 4601239 h 5096785"/>
              <a:gd name="connsiteX248" fmla="*/ 255925 w 12192000"/>
              <a:gd name="connsiteY248" fmla="*/ 4598685 h 5096785"/>
              <a:gd name="connsiteX249" fmla="*/ 226919 w 12192000"/>
              <a:gd name="connsiteY249" fmla="*/ 4598460 h 5096785"/>
              <a:gd name="connsiteX250" fmla="*/ 213925 w 12192000"/>
              <a:gd name="connsiteY250" fmla="*/ 4597783 h 5096785"/>
              <a:gd name="connsiteX251" fmla="*/ 215196 w 12192000"/>
              <a:gd name="connsiteY251" fmla="*/ 4588576 h 5096785"/>
              <a:gd name="connsiteX252" fmla="*/ 180214 w 12192000"/>
              <a:gd name="connsiteY252" fmla="*/ 4583701 h 5096785"/>
              <a:gd name="connsiteX253" fmla="*/ 83203 w 12192000"/>
              <a:gd name="connsiteY253" fmla="*/ 4531664 h 5096785"/>
              <a:gd name="connsiteX254" fmla="*/ 4106 w 12192000"/>
              <a:gd name="connsiteY254" fmla="*/ 4517202 h 5096785"/>
              <a:gd name="connsiteX255" fmla="*/ 0 w 12192000"/>
              <a:gd name="connsiteY255" fmla="*/ 4516084 h 5096785"/>
              <a:gd name="connsiteX256" fmla="*/ 0 w 12192000"/>
              <a:gd name="connsiteY256"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434329 w 12192000"/>
              <a:gd name="connsiteY89" fmla="*/ 4704111 h 5096785"/>
              <a:gd name="connsiteX90" fmla="*/ 6425215 w 12192000"/>
              <a:gd name="connsiteY90" fmla="*/ 4710396 h 5096785"/>
              <a:gd name="connsiteX91" fmla="*/ 6425070 w 12192000"/>
              <a:gd name="connsiteY91" fmla="*/ 4711644 h 5096785"/>
              <a:gd name="connsiteX92" fmla="*/ 6386800 w 12192000"/>
              <a:gd name="connsiteY92" fmla="*/ 4715431 h 5096785"/>
              <a:gd name="connsiteX93" fmla="*/ 6382703 w 12192000"/>
              <a:gd name="connsiteY93" fmla="*/ 4717930 h 5096785"/>
              <a:gd name="connsiteX94" fmla="*/ 6356495 w 12192000"/>
              <a:gd name="connsiteY94" fmla="*/ 4717843 h 5096785"/>
              <a:gd name="connsiteX95" fmla="*/ 6343628 w 12192000"/>
              <a:gd name="connsiteY95" fmla="*/ 4719161 h 5096785"/>
              <a:gd name="connsiteX96" fmla="*/ 6338605 w 12192000"/>
              <a:gd name="connsiteY96" fmla="*/ 4716723 h 5096785"/>
              <a:gd name="connsiteX97" fmla="*/ 6320318 w 12192000"/>
              <a:gd name="connsiteY97" fmla="*/ 4720095 h 5096785"/>
              <a:gd name="connsiteX98" fmla="*/ 6318742 w 12192000"/>
              <a:gd name="connsiteY98" fmla="*/ 4721541 h 5096785"/>
              <a:gd name="connsiteX99" fmla="*/ 6301708 w 12192000"/>
              <a:gd name="connsiteY99" fmla="*/ 4720380 h 5096785"/>
              <a:gd name="connsiteX100" fmla="*/ 6285082 w 12192000"/>
              <a:gd name="connsiteY100" fmla="*/ 4714639 h 5096785"/>
              <a:gd name="connsiteX101" fmla="*/ 6136936 w 12192000"/>
              <a:gd name="connsiteY101" fmla="*/ 4758246 h 5096785"/>
              <a:gd name="connsiteX102" fmla="*/ 5988578 w 12192000"/>
              <a:gd name="connsiteY102" fmla="*/ 4754427 h 5096785"/>
              <a:gd name="connsiteX103" fmla="*/ 5908701 w 12192000"/>
              <a:gd name="connsiteY103" fmla="*/ 4779160 h 5096785"/>
              <a:gd name="connsiteX104" fmla="*/ 5892219 w 12192000"/>
              <a:gd name="connsiteY104" fmla="*/ 4807892 h 5096785"/>
              <a:gd name="connsiteX105" fmla="*/ 5683612 w 12192000"/>
              <a:gd name="connsiteY105" fmla="*/ 4848770 h 5096785"/>
              <a:gd name="connsiteX106" fmla="*/ 5635111 w 12192000"/>
              <a:gd name="connsiteY106" fmla="*/ 4868888 h 5096785"/>
              <a:gd name="connsiteX107" fmla="*/ 5582652 w 12192000"/>
              <a:gd name="connsiteY107" fmla="*/ 4866836 h 5096785"/>
              <a:gd name="connsiteX108" fmla="*/ 5567213 w 12192000"/>
              <a:gd name="connsiteY108" fmla="*/ 4878769 h 5096785"/>
              <a:gd name="connsiteX109" fmla="*/ 5564659 w 12192000"/>
              <a:gd name="connsiteY109" fmla="*/ 4881042 h 5096785"/>
              <a:gd name="connsiteX110" fmla="*/ 5552102 w 12192000"/>
              <a:gd name="connsiteY110" fmla="*/ 4885426 h 5096785"/>
              <a:gd name="connsiteX111" fmla="*/ 5551475 w 12192000"/>
              <a:gd name="connsiteY111" fmla="*/ 4892560 h 5096785"/>
              <a:gd name="connsiteX112" fmla="*/ 5534664 w 12192000"/>
              <a:gd name="connsiteY112" fmla="*/ 4903385 h 5096785"/>
              <a:gd name="connsiteX113" fmla="*/ 5510737 w 12192000"/>
              <a:gd name="connsiteY113" fmla="*/ 4909807 h 5096785"/>
              <a:gd name="connsiteX114" fmla="*/ 5393901 w 12192000"/>
              <a:gd name="connsiteY114" fmla="*/ 4933709 h 5096785"/>
              <a:gd name="connsiteX115" fmla="*/ 5325782 w 12192000"/>
              <a:gd name="connsiteY115" fmla="*/ 4951789 h 5096785"/>
              <a:gd name="connsiteX116" fmla="*/ 5302703 w 12192000"/>
              <a:gd name="connsiteY116" fmla="*/ 4964590 h 5096785"/>
              <a:gd name="connsiteX117" fmla="*/ 5268591 w 12192000"/>
              <a:gd name="connsiteY117" fmla="*/ 4978479 h 5096785"/>
              <a:gd name="connsiteX118" fmla="*/ 5210559 w 12192000"/>
              <a:gd name="connsiteY118" fmla="*/ 5007585 h 5096785"/>
              <a:gd name="connsiteX119" fmla="*/ 5177597 w 12192000"/>
              <a:gd name="connsiteY119" fmla="*/ 5015926 h 5096785"/>
              <a:gd name="connsiteX120" fmla="*/ 5160569 w 12192000"/>
              <a:gd name="connsiteY120" fmla="*/ 5025681 h 5096785"/>
              <a:gd name="connsiteX121" fmla="*/ 5152748 w 12192000"/>
              <a:gd name="connsiteY121" fmla="*/ 5026569 h 5096785"/>
              <a:gd name="connsiteX122" fmla="*/ 5127678 w 12192000"/>
              <a:gd name="connsiteY122" fmla="*/ 5032947 h 5096785"/>
              <a:gd name="connsiteX123" fmla="*/ 5113147 w 12192000"/>
              <a:gd name="connsiteY123" fmla="*/ 5035818 h 5096785"/>
              <a:gd name="connsiteX124" fmla="*/ 5107301 w 12192000"/>
              <a:gd name="connsiteY124" fmla="*/ 5036672 h 5096785"/>
              <a:gd name="connsiteX125" fmla="*/ 5093215 w 12192000"/>
              <a:gd name="connsiteY125" fmla="*/ 5032880 h 5096785"/>
              <a:gd name="connsiteX126" fmla="*/ 5077058 w 12192000"/>
              <a:gd name="connsiteY126" fmla="*/ 5038681 h 5096785"/>
              <a:gd name="connsiteX127" fmla="*/ 5057349 w 12192000"/>
              <a:gd name="connsiteY127" fmla="*/ 5036015 h 5096785"/>
              <a:gd name="connsiteX128" fmla="*/ 5053945 w 12192000"/>
              <a:gd name="connsiteY128" fmla="*/ 5041952 h 5096785"/>
              <a:gd name="connsiteX129" fmla="*/ 5040021 w 12192000"/>
              <a:gd name="connsiteY129" fmla="*/ 5050052 h 5096785"/>
              <a:gd name="connsiteX130" fmla="*/ 5025913 w 12192000"/>
              <a:gd name="connsiteY130" fmla="*/ 5046535 h 5096785"/>
              <a:gd name="connsiteX131" fmla="*/ 4998218 w 12192000"/>
              <a:gd name="connsiteY131" fmla="*/ 5048065 h 5096785"/>
              <a:gd name="connsiteX132" fmla="*/ 4991008 w 12192000"/>
              <a:gd name="connsiteY132" fmla="*/ 5050439 h 5096785"/>
              <a:gd name="connsiteX133" fmla="*/ 4963503 w 12192000"/>
              <a:gd name="connsiteY133" fmla="*/ 5047575 h 5096785"/>
              <a:gd name="connsiteX134" fmla="*/ 4921053 w 12192000"/>
              <a:gd name="connsiteY134" fmla="*/ 5048925 h 5096785"/>
              <a:gd name="connsiteX135" fmla="*/ 4873420 w 12192000"/>
              <a:gd name="connsiteY135" fmla="*/ 5054929 h 5096785"/>
              <a:gd name="connsiteX136" fmla="*/ 4858825 w 12192000"/>
              <a:gd name="connsiteY136" fmla="*/ 5051329 h 5096785"/>
              <a:gd name="connsiteX137" fmla="*/ 4769340 w 12192000"/>
              <a:gd name="connsiteY137" fmla="*/ 5053090 h 5096785"/>
              <a:gd name="connsiteX138" fmla="*/ 4744152 w 12192000"/>
              <a:gd name="connsiteY138" fmla="*/ 5053391 h 5096785"/>
              <a:gd name="connsiteX139" fmla="*/ 4723556 w 12192000"/>
              <a:gd name="connsiteY139" fmla="*/ 5059633 h 5096785"/>
              <a:gd name="connsiteX140" fmla="*/ 4719699 w 12192000"/>
              <a:gd name="connsiteY140" fmla="*/ 5066298 h 5096785"/>
              <a:gd name="connsiteX141" fmla="*/ 4706016 w 12192000"/>
              <a:gd name="connsiteY141" fmla="*/ 5067422 h 5096785"/>
              <a:gd name="connsiteX142" fmla="*/ 4702593 w 12192000"/>
              <a:gd name="connsiteY142" fmla="*/ 5068973 h 5096785"/>
              <a:gd name="connsiteX143" fmla="*/ 4682766 w 12192000"/>
              <a:gd name="connsiteY143" fmla="*/ 5076609 h 5096785"/>
              <a:gd name="connsiteX144" fmla="*/ 4634960 w 12192000"/>
              <a:gd name="connsiteY144" fmla="*/ 5061852 h 5096785"/>
              <a:gd name="connsiteX145" fmla="*/ 4580645 w 12192000"/>
              <a:gd name="connsiteY145" fmla="*/ 5069246 h 5096785"/>
              <a:gd name="connsiteX146" fmla="*/ 4368005 w 12192000"/>
              <a:gd name="connsiteY146" fmla="*/ 5057426 h 5096785"/>
              <a:gd name="connsiteX147" fmla="*/ 4339489 w 12192000"/>
              <a:gd name="connsiteY147" fmla="*/ 5080858 h 5096785"/>
              <a:gd name="connsiteX148" fmla="*/ 4253895 w 12192000"/>
              <a:gd name="connsiteY148" fmla="*/ 5085008 h 5096785"/>
              <a:gd name="connsiteX149" fmla="*/ 4117780 w 12192000"/>
              <a:gd name="connsiteY149" fmla="*/ 5045175 h 5096785"/>
              <a:gd name="connsiteX150" fmla="*/ 3960074 w 12192000"/>
              <a:gd name="connsiteY150" fmla="*/ 5050708 h 5096785"/>
              <a:gd name="connsiteX151" fmla="*/ 3947260 w 12192000"/>
              <a:gd name="connsiteY151" fmla="*/ 5041167 h 5096785"/>
              <a:gd name="connsiteX152" fmla="*/ 3931969 w 12192000"/>
              <a:gd name="connsiteY152" fmla="*/ 5035902 h 5096785"/>
              <a:gd name="connsiteX153" fmla="*/ 3929836 w 12192000"/>
              <a:gd name="connsiteY153" fmla="*/ 5036901 h 5096785"/>
              <a:gd name="connsiteX154" fmla="*/ 3911296 w 12192000"/>
              <a:gd name="connsiteY154" fmla="*/ 5035663 h 5096785"/>
              <a:gd name="connsiteX155" fmla="*/ 3907746 w 12192000"/>
              <a:gd name="connsiteY155" fmla="*/ 5032107 h 5096785"/>
              <a:gd name="connsiteX156" fmla="*/ 3895182 w 12192000"/>
              <a:gd name="connsiteY156" fmla="*/ 5030229 h 5096785"/>
              <a:gd name="connsiteX157" fmla="*/ 3870866 w 12192000"/>
              <a:gd name="connsiteY157" fmla="*/ 5023753 h 5096785"/>
              <a:gd name="connsiteX158" fmla="*/ 3865913 w 12192000"/>
              <a:gd name="connsiteY158" fmla="*/ 5025143 h 5096785"/>
              <a:gd name="connsiteX159" fmla="*/ 3828606 w 12192000"/>
              <a:gd name="connsiteY159" fmla="*/ 5019426 h 5096785"/>
              <a:gd name="connsiteX160" fmla="*/ 3827901 w 12192000"/>
              <a:gd name="connsiteY160" fmla="*/ 5020583 h 5096785"/>
              <a:gd name="connsiteX161" fmla="*/ 3816543 w 12192000"/>
              <a:gd name="connsiteY161" fmla="*/ 5024366 h 5096785"/>
              <a:gd name="connsiteX162" fmla="*/ 3795278 w 12192000"/>
              <a:gd name="connsiteY162" fmla="*/ 5028779 h 5096785"/>
              <a:gd name="connsiteX163" fmla="*/ 3743858 w 12192000"/>
              <a:gd name="connsiteY163" fmla="*/ 5054237 h 5096785"/>
              <a:gd name="connsiteX164" fmla="*/ 3704945 w 12192000"/>
              <a:gd name="connsiteY164" fmla="*/ 5048413 h 5096785"/>
              <a:gd name="connsiteX165" fmla="*/ 3696992 w 12192000"/>
              <a:gd name="connsiteY165" fmla="*/ 5047914 h 5096785"/>
              <a:gd name="connsiteX166" fmla="*/ 3696780 w 12192000"/>
              <a:gd name="connsiteY166" fmla="*/ 5048181 h 5096785"/>
              <a:gd name="connsiteX167" fmla="*/ 3688290 w 12192000"/>
              <a:gd name="connsiteY167" fmla="*/ 5048204 h 5096785"/>
              <a:gd name="connsiteX168" fmla="*/ 3682486 w 12192000"/>
              <a:gd name="connsiteY168" fmla="*/ 5047000 h 5096785"/>
              <a:gd name="connsiteX169" fmla="*/ 3667056 w 12192000"/>
              <a:gd name="connsiteY169" fmla="*/ 5046030 h 5096785"/>
              <a:gd name="connsiteX170" fmla="*/ 3661403 w 12192000"/>
              <a:gd name="connsiteY170" fmla="*/ 5047537 h 5096785"/>
              <a:gd name="connsiteX171" fmla="*/ 3658673 w 12192000"/>
              <a:gd name="connsiteY171" fmla="*/ 5050790 h 5096785"/>
              <a:gd name="connsiteX172" fmla="*/ 3657333 w 12192000"/>
              <a:gd name="connsiteY172" fmla="*/ 5050325 h 5096785"/>
              <a:gd name="connsiteX173" fmla="*/ 3626778 w 12192000"/>
              <a:gd name="connsiteY173" fmla="*/ 5057882 h 5096785"/>
              <a:gd name="connsiteX174" fmla="*/ 3560067 w 12192000"/>
              <a:gd name="connsiteY174" fmla="*/ 5064266 h 5096785"/>
              <a:gd name="connsiteX175" fmla="*/ 3522641 w 12192000"/>
              <a:gd name="connsiteY175" fmla="*/ 5063654 h 5096785"/>
              <a:gd name="connsiteX176" fmla="*/ 3419275 w 12192000"/>
              <a:gd name="connsiteY176" fmla="*/ 5066646 h 5096785"/>
              <a:gd name="connsiteX177" fmla="*/ 3314869 w 12192000"/>
              <a:gd name="connsiteY177" fmla="*/ 5073197 h 5096785"/>
              <a:gd name="connsiteX178" fmla="*/ 3259088 w 12192000"/>
              <a:gd name="connsiteY178" fmla="*/ 5096363 h 5096785"/>
              <a:gd name="connsiteX179" fmla="*/ 3253104 w 12192000"/>
              <a:gd name="connsiteY179" fmla="*/ 5096785 h 5096785"/>
              <a:gd name="connsiteX180" fmla="*/ 3238751 w 12192000"/>
              <a:gd name="connsiteY180" fmla="*/ 5092996 h 5096785"/>
              <a:gd name="connsiteX181" fmla="*/ 3233681 w 12192000"/>
              <a:gd name="connsiteY181" fmla="*/ 5090758 h 5096785"/>
              <a:gd name="connsiteX182" fmla="*/ 3225562 w 12192000"/>
              <a:gd name="connsiteY182" fmla="*/ 5089215 h 5096785"/>
              <a:gd name="connsiteX183" fmla="*/ 3225260 w 12192000"/>
              <a:gd name="connsiteY183" fmla="*/ 5089437 h 5096785"/>
              <a:gd name="connsiteX184" fmla="*/ 3217859 w 12192000"/>
              <a:gd name="connsiteY184" fmla="*/ 5087484 h 5096785"/>
              <a:gd name="connsiteX185" fmla="*/ 3182980 w 12192000"/>
              <a:gd name="connsiteY185" fmla="*/ 5074650 h 5096785"/>
              <a:gd name="connsiteX186" fmla="*/ 3123938 w 12192000"/>
              <a:gd name="connsiteY186" fmla="*/ 5089912 h 5096785"/>
              <a:gd name="connsiteX187" fmla="*/ 3101912 w 12192000"/>
              <a:gd name="connsiteY187" fmla="*/ 5090281 h 5096785"/>
              <a:gd name="connsiteX188" fmla="*/ 3089591 w 12192000"/>
              <a:gd name="connsiteY188" fmla="*/ 5091865 h 5096785"/>
              <a:gd name="connsiteX189" fmla="*/ 3088465 w 12192000"/>
              <a:gd name="connsiteY189" fmla="*/ 5092858 h 5096785"/>
              <a:gd name="connsiteX190" fmla="*/ 3055081 w 12192000"/>
              <a:gd name="connsiteY190" fmla="*/ 5080424 h 5096785"/>
              <a:gd name="connsiteX191" fmla="*/ 3049807 w 12192000"/>
              <a:gd name="connsiteY191" fmla="*/ 5080860 h 5096785"/>
              <a:gd name="connsiteX192" fmla="*/ 3029122 w 12192000"/>
              <a:gd name="connsiteY192" fmla="*/ 5070085 h 5096785"/>
              <a:gd name="connsiteX193" fmla="*/ 3017862 w 12192000"/>
              <a:gd name="connsiteY193" fmla="*/ 5065942 h 5096785"/>
              <a:gd name="connsiteX194" fmla="*/ 3015868 w 12192000"/>
              <a:gd name="connsiteY194" fmla="*/ 5061832 h 5096785"/>
              <a:gd name="connsiteX195" fmla="*/ 2998644 w 12192000"/>
              <a:gd name="connsiteY195" fmla="*/ 5057210 h 5096785"/>
              <a:gd name="connsiteX196" fmla="*/ 2996219 w 12192000"/>
              <a:gd name="connsiteY196" fmla="*/ 5057788 h 5096785"/>
              <a:gd name="connsiteX197" fmla="*/ 2983676 w 12192000"/>
              <a:gd name="connsiteY197" fmla="*/ 5049852 h 5096785"/>
              <a:gd name="connsiteX198" fmla="*/ 2975170 w 12192000"/>
              <a:gd name="connsiteY198" fmla="*/ 5038214 h 5096785"/>
              <a:gd name="connsiteX199" fmla="*/ 2822441 w 12192000"/>
              <a:gd name="connsiteY199" fmla="*/ 5014517 h 5096785"/>
              <a:gd name="connsiteX200" fmla="*/ 2624713 w 12192000"/>
              <a:gd name="connsiteY200" fmla="*/ 4938959 h 5096785"/>
              <a:gd name="connsiteX201" fmla="*/ 2532669 w 12192000"/>
              <a:gd name="connsiteY201" fmla="*/ 4940573 h 5096785"/>
              <a:gd name="connsiteX202" fmla="*/ 2389931 w 12192000"/>
              <a:gd name="connsiteY202" fmla="*/ 4905785 h 5096785"/>
              <a:gd name="connsiteX203" fmla="*/ 2335186 w 12192000"/>
              <a:gd name="connsiteY203" fmla="*/ 4902957 h 5096785"/>
              <a:gd name="connsiteX204" fmla="*/ 2295307 w 12192000"/>
              <a:gd name="connsiteY204" fmla="*/ 4879800 h 5096785"/>
              <a:gd name="connsiteX205" fmla="*/ 2273393 w 12192000"/>
              <a:gd name="connsiteY205" fmla="*/ 4883565 h 5096785"/>
              <a:gd name="connsiteX206" fmla="*/ 2269523 w 12192000"/>
              <a:gd name="connsiteY206" fmla="*/ 4884442 h 5096785"/>
              <a:gd name="connsiteX207" fmla="*/ 2256015 w 12192000"/>
              <a:gd name="connsiteY207" fmla="*/ 4883014 h 5096785"/>
              <a:gd name="connsiteX208" fmla="*/ 2249731 w 12192000"/>
              <a:gd name="connsiteY208" fmla="*/ 4888778 h 5096785"/>
              <a:gd name="connsiteX209" fmla="*/ 2227629 w 12192000"/>
              <a:gd name="connsiteY209" fmla="*/ 4891047 h 5096785"/>
              <a:gd name="connsiteX210" fmla="*/ 2203460 w 12192000"/>
              <a:gd name="connsiteY210" fmla="*/ 4886696 h 5096785"/>
              <a:gd name="connsiteX211" fmla="*/ 2091528 w 12192000"/>
              <a:gd name="connsiteY211" fmla="*/ 4859155 h 5096785"/>
              <a:gd name="connsiteX212" fmla="*/ 2022901 w 12192000"/>
              <a:gd name="connsiteY212" fmla="*/ 4846594 h 5096785"/>
              <a:gd name="connsiteX213" fmla="*/ 1994227 w 12192000"/>
              <a:gd name="connsiteY213" fmla="*/ 4847973 h 5096785"/>
              <a:gd name="connsiteX214" fmla="*/ 1955936 w 12192000"/>
              <a:gd name="connsiteY214" fmla="*/ 4845765 h 5096785"/>
              <a:gd name="connsiteX215" fmla="*/ 1741924 w 12192000"/>
              <a:gd name="connsiteY215" fmla="*/ 4808054 h 5096785"/>
              <a:gd name="connsiteX216" fmla="*/ 1734410 w 12192000"/>
              <a:gd name="connsiteY216" fmla="*/ 4811675 h 5096785"/>
              <a:gd name="connsiteX217" fmla="*/ 1691423 w 12192000"/>
              <a:gd name="connsiteY217" fmla="*/ 4802777 h 5096785"/>
              <a:gd name="connsiteX218" fmla="*/ 1554504 w 12192000"/>
              <a:gd name="connsiteY218" fmla="*/ 4739985 h 5096785"/>
              <a:gd name="connsiteX219" fmla="*/ 1470119 w 12192000"/>
              <a:gd name="connsiteY219" fmla="*/ 4723470 h 5096785"/>
              <a:gd name="connsiteX220" fmla="*/ 1437967 w 12192000"/>
              <a:gd name="connsiteY220" fmla="*/ 4722710 h 5096785"/>
              <a:gd name="connsiteX221" fmla="*/ 1384234 w 12192000"/>
              <a:gd name="connsiteY221" fmla="*/ 4721117 h 5096785"/>
              <a:gd name="connsiteX222" fmla="*/ 1338647 w 12192000"/>
              <a:gd name="connsiteY222" fmla="*/ 4732483 h 5096785"/>
              <a:gd name="connsiteX223" fmla="*/ 1295869 w 12192000"/>
              <a:gd name="connsiteY223" fmla="*/ 4726175 h 5096785"/>
              <a:gd name="connsiteX224" fmla="*/ 1292949 w 12192000"/>
              <a:gd name="connsiteY224" fmla="*/ 4708469 h 5096785"/>
              <a:gd name="connsiteX225" fmla="*/ 1244908 w 12192000"/>
              <a:gd name="connsiteY225" fmla="*/ 4706993 h 5096785"/>
              <a:gd name="connsiteX226" fmla="*/ 1171266 w 12192000"/>
              <a:gd name="connsiteY226" fmla="*/ 4706535 h 5096785"/>
              <a:gd name="connsiteX227" fmla="*/ 1160868 w 12192000"/>
              <a:gd name="connsiteY227" fmla="*/ 4701936 h 5096785"/>
              <a:gd name="connsiteX228" fmla="*/ 1147599 w 12192000"/>
              <a:gd name="connsiteY228" fmla="*/ 4714833 h 5096785"/>
              <a:gd name="connsiteX229" fmla="*/ 1119603 w 12192000"/>
              <a:gd name="connsiteY229" fmla="*/ 4721303 h 5096785"/>
              <a:gd name="connsiteX230" fmla="*/ 997851 w 12192000"/>
              <a:gd name="connsiteY230" fmla="*/ 4722336 h 5096785"/>
              <a:gd name="connsiteX231" fmla="*/ 976455 w 12192000"/>
              <a:gd name="connsiteY231" fmla="*/ 4726407 h 5096785"/>
              <a:gd name="connsiteX232" fmla="*/ 949939 w 12192000"/>
              <a:gd name="connsiteY232" fmla="*/ 4719699 h 5096785"/>
              <a:gd name="connsiteX233" fmla="*/ 894148 w 12192000"/>
              <a:gd name="connsiteY233" fmla="*/ 4710406 h 5096785"/>
              <a:gd name="connsiteX234" fmla="*/ 857990 w 12192000"/>
              <a:gd name="connsiteY234" fmla="*/ 4696844 h 5096785"/>
              <a:gd name="connsiteX235" fmla="*/ 848649 w 12192000"/>
              <a:gd name="connsiteY235" fmla="*/ 4704021 h 5096785"/>
              <a:gd name="connsiteX236" fmla="*/ 826436 w 12192000"/>
              <a:gd name="connsiteY236" fmla="*/ 4707421 h 5096785"/>
              <a:gd name="connsiteX237" fmla="*/ 733052 w 12192000"/>
              <a:gd name="connsiteY237" fmla="*/ 4701884 h 5096785"/>
              <a:gd name="connsiteX238" fmla="*/ 716185 w 12192000"/>
              <a:gd name="connsiteY238" fmla="*/ 4703827 h 5096785"/>
              <a:gd name="connsiteX239" fmla="*/ 696663 w 12192000"/>
              <a:gd name="connsiteY239" fmla="*/ 4697420 h 5096785"/>
              <a:gd name="connsiteX240" fmla="*/ 582722 w 12192000"/>
              <a:gd name="connsiteY240" fmla="*/ 4658637 h 5096785"/>
              <a:gd name="connsiteX241" fmla="*/ 581118 w 12192000"/>
              <a:gd name="connsiteY241" fmla="*/ 4654120 h 5096785"/>
              <a:gd name="connsiteX242" fmla="*/ 546453 w 12192000"/>
              <a:gd name="connsiteY242" fmla="*/ 4652542 h 5096785"/>
              <a:gd name="connsiteX243" fmla="*/ 536773 w 12192000"/>
              <a:gd name="connsiteY243" fmla="*/ 4644609 h 5096785"/>
              <a:gd name="connsiteX244" fmla="*/ 518899 w 12192000"/>
              <a:gd name="connsiteY244" fmla="*/ 4642839 h 5096785"/>
              <a:gd name="connsiteX245" fmla="*/ 388896 w 12192000"/>
              <a:gd name="connsiteY245" fmla="*/ 4619173 h 5096785"/>
              <a:gd name="connsiteX246" fmla="*/ 366479 w 12192000"/>
              <a:gd name="connsiteY246" fmla="*/ 4618896 h 5096785"/>
              <a:gd name="connsiteX247" fmla="*/ 342781 w 12192000"/>
              <a:gd name="connsiteY247" fmla="*/ 4601239 h 5096785"/>
              <a:gd name="connsiteX248" fmla="*/ 255925 w 12192000"/>
              <a:gd name="connsiteY248" fmla="*/ 4598685 h 5096785"/>
              <a:gd name="connsiteX249" fmla="*/ 226919 w 12192000"/>
              <a:gd name="connsiteY249" fmla="*/ 4598460 h 5096785"/>
              <a:gd name="connsiteX250" fmla="*/ 213925 w 12192000"/>
              <a:gd name="connsiteY250" fmla="*/ 4597783 h 5096785"/>
              <a:gd name="connsiteX251" fmla="*/ 215196 w 12192000"/>
              <a:gd name="connsiteY251" fmla="*/ 4588576 h 5096785"/>
              <a:gd name="connsiteX252" fmla="*/ 180214 w 12192000"/>
              <a:gd name="connsiteY252" fmla="*/ 4583701 h 5096785"/>
              <a:gd name="connsiteX253" fmla="*/ 83203 w 12192000"/>
              <a:gd name="connsiteY253" fmla="*/ 4531664 h 5096785"/>
              <a:gd name="connsiteX254" fmla="*/ 4106 w 12192000"/>
              <a:gd name="connsiteY254" fmla="*/ 4517202 h 5096785"/>
              <a:gd name="connsiteX255" fmla="*/ 0 w 12192000"/>
              <a:gd name="connsiteY255" fmla="*/ 4516084 h 5096785"/>
              <a:gd name="connsiteX256" fmla="*/ 0 w 12192000"/>
              <a:gd name="connsiteY256"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434329 w 12192000"/>
              <a:gd name="connsiteY89" fmla="*/ 4704111 h 5096785"/>
              <a:gd name="connsiteX90" fmla="*/ 6425215 w 12192000"/>
              <a:gd name="connsiteY90" fmla="*/ 4710396 h 5096785"/>
              <a:gd name="connsiteX91" fmla="*/ 6425070 w 12192000"/>
              <a:gd name="connsiteY91" fmla="*/ 4711644 h 5096785"/>
              <a:gd name="connsiteX92" fmla="*/ 6386800 w 12192000"/>
              <a:gd name="connsiteY92" fmla="*/ 4715431 h 5096785"/>
              <a:gd name="connsiteX93" fmla="*/ 6382703 w 12192000"/>
              <a:gd name="connsiteY93" fmla="*/ 4717930 h 5096785"/>
              <a:gd name="connsiteX94" fmla="*/ 6356495 w 12192000"/>
              <a:gd name="connsiteY94" fmla="*/ 4717843 h 5096785"/>
              <a:gd name="connsiteX95" fmla="*/ 6343628 w 12192000"/>
              <a:gd name="connsiteY95" fmla="*/ 4719161 h 5096785"/>
              <a:gd name="connsiteX96" fmla="*/ 6338605 w 12192000"/>
              <a:gd name="connsiteY96" fmla="*/ 4716723 h 5096785"/>
              <a:gd name="connsiteX97" fmla="*/ 6320318 w 12192000"/>
              <a:gd name="connsiteY97" fmla="*/ 4720095 h 5096785"/>
              <a:gd name="connsiteX98" fmla="*/ 6318742 w 12192000"/>
              <a:gd name="connsiteY98" fmla="*/ 4721541 h 5096785"/>
              <a:gd name="connsiteX99" fmla="*/ 6301708 w 12192000"/>
              <a:gd name="connsiteY99" fmla="*/ 4720380 h 5096785"/>
              <a:gd name="connsiteX100" fmla="*/ 6285082 w 12192000"/>
              <a:gd name="connsiteY100" fmla="*/ 4714639 h 5096785"/>
              <a:gd name="connsiteX101" fmla="*/ 6136936 w 12192000"/>
              <a:gd name="connsiteY101" fmla="*/ 4758246 h 5096785"/>
              <a:gd name="connsiteX102" fmla="*/ 5988578 w 12192000"/>
              <a:gd name="connsiteY102" fmla="*/ 4754427 h 5096785"/>
              <a:gd name="connsiteX103" fmla="*/ 5908701 w 12192000"/>
              <a:gd name="connsiteY103" fmla="*/ 4779160 h 5096785"/>
              <a:gd name="connsiteX104" fmla="*/ 5892219 w 12192000"/>
              <a:gd name="connsiteY104" fmla="*/ 4807892 h 5096785"/>
              <a:gd name="connsiteX105" fmla="*/ 5683612 w 12192000"/>
              <a:gd name="connsiteY105" fmla="*/ 4848770 h 5096785"/>
              <a:gd name="connsiteX106" fmla="*/ 5635111 w 12192000"/>
              <a:gd name="connsiteY106" fmla="*/ 4868888 h 5096785"/>
              <a:gd name="connsiteX107" fmla="*/ 5582652 w 12192000"/>
              <a:gd name="connsiteY107" fmla="*/ 4866836 h 5096785"/>
              <a:gd name="connsiteX108" fmla="*/ 5567213 w 12192000"/>
              <a:gd name="connsiteY108" fmla="*/ 4878769 h 5096785"/>
              <a:gd name="connsiteX109" fmla="*/ 5564659 w 12192000"/>
              <a:gd name="connsiteY109" fmla="*/ 4881042 h 5096785"/>
              <a:gd name="connsiteX110" fmla="*/ 5552102 w 12192000"/>
              <a:gd name="connsiteY110" fmla="*/ 4885426 h 5096785"/>
              <a:gd name="connsiteX111" fmla="*/ 5551475 w 12192000"/>
              <a:gd name="connsiteY111" fmla="*/ 4892560 h 5096785"/>
              <a:gd name="connsiteX112" fmla="*/ 5534664 w 12192000"/>
              <a:gd name="connsiteY112" fmla="*/ 4903385 h 5096785"/>
              <a:gd name="connsiteX113" fmla="*/ 5510737 w 12192000"/>
              <a:gd name="connsiteY113" fmla="*/ 4909807 h 5096785"/>
              <a:gd name="connsiteX114" fmla="*/ 5393901 w 12192000"/>
              <a:gd name="connsiteY114" fmla="*/ 4933709 h 5096785"/>
              <a:gd name="connsiteX115" fmla="*/ 5325782 w 12192000"/>
              <a:gd name="connsiteY115" fmla="*/ 4951789 h 5096785"/>
              <a:gd name="connsiteX116" fmla="*/ 5302703 w 12192000"/>
              <a:gd name="connsiteY116" fmla="*/ 4964590 h 5096785"/>
              <a:gd name="connsiteX117" fmla="*/ 5268591 w 12192000"/>
              <a:gd name="connsiteY117" fmla="*/ 4978479 h 5096785"/>
              <a:gd name="connsiteX118" fmla="*/ 5210559 w 12192000"/>
              <a:gd name="connsiteY118" fmla="*/ 5007585 h 5096785"/>
              <a:gd name="connsiteX119" fmla="*/ 5177597 w 12192000"/>
              <a:gd name="connsiteY119" fmla="*/ 5015926 h 5096785"/>
              <a:gd name="connsiteX120" fmla="*/ 5160569 w 12192000"/>
              <a:gd name="connsiteY120" fmla="*/ 5025681 h 5096785"/>
              <a:gd name="connsiteX121" fmla="*/ 5152748 w 12192000"/>
              <a:gd name="connsiteY121" fmla="*/ 5026569 h 5096785"/>
              <a:gd name="connsiteX122" fmla="*/ 5127678 w 12192000"/>
              <a:gd name="connsiteY122" fmla="*/ 5032947 h 5096785"/>
              <a:gd name="connsiteX123" fmla="*/ 5113147 w 12192000"/>
              <a:gd name="connsiteY123" fmla="*/ 5035818 h 5096785"/>
              <a:gd name="connsiteX124" fmla="*/ 5107301 w 12192000"/>
              <a:gd name="connsiteY124" fmla="*/ 5036672 h 5096785"/>
              <a:gd name="connsiteX125" fmla="*/ 5093215 w 12192000"/>
              <a:gd name="connsiteY125" fmla="*/ 5032880 h 5096785"/>
              <a:gd name="connsiteX126" fmla="*/ 5077058 w 12192000"/>
              <a:gd name="connsiteY126" fmla="*/ 5038681 h 5096785"/>
              <a:gd name="connsiteX127" fmla="*/ 5057349 w 12192000"/>
              <a:gd name="connsiteY127" fmla="*/ 5036015 h 5096785"/>
              <a:gd name="connsiteX128" fmla="*/ 5053945 w 12192000"/>
              <a:gd name="connsiteY128" fmla="*/ 5041952 h 5096785"/>
              <a:gd name="connsiteX129" fmla="*/ 5040021 w 12192000"/>
              <a:gd name="connsiteY129" fmla="*/ 5050052 h 5096785"/>
              <a:gd name="connsiteX130" fmla="*/ 5025913 w 12192000"/>
              <a:gd name="connsiteY130" fmla="*/ 5046535 h 5096785"/>
              <a:gd name="connsiteX131" fmla="*/ 4998218 w 12192000"/>
              <a:gd name="connsiteY131" fmla="*/ 5048065 h 5096785"/>
              <a:gd name="connsiteX132" fmla="*/ 4991008 w 12192000"/>
              <a:gd name="connsiteY132" fmla="*/ 5050439 h 5096785"/>
              <a:gd name="connsiteX133" fmla="*/ 4963503 w 12192000"/>
              <a:gd name="connsiteY133" fmla="*/ 5047575 h 5096785"/>
              <a:gd name="connsiteX134" fmla="*/ 4921053 w 12192000"/>
              <a:gd name="connsiteY134" fmla="*/ 5048925 h 5096785"/>
              <a:gd name="connsiteX135" fmla="*/ 4873420 w 12192000"/>
              <a:gd name="connsiteY135" fmla="*/ 5054929 h 5096785"/>
              <a:gd name="connsiteX136" fmla="*/ 4858825 w 12192000"/>
              <a:gd name="connsiteY136" fmla="*/ 5051329 h 5096785"/>
              <a:gd name="connsiteX137" fmla="*/ 4769340 w 12192000"/>
              <a:gd name="connsiteY137" fmla="*/ 5053090 h 5096785"/>
              <a:gd name="connsiteX138" fmla="*/ 4744152 w 12192000"/>
              <a:gd name="connsiteY138" fmla="*/ 5053391 h 5096785"/>
              <a:gd name="connsiteX139" fmla="*/ 4723556 w 12192000"/>
              <a:gd name="connsiteY139" fmla="*/ 5059633 h 5096785"/>
              <a:gd name="connsiteX140" fmla="*/ 4719699 w 12192000"/>
              <a:gd name="connsiteY140" fmla="*/ 5066298 h 5096785"/>
              <a:gd name="connsiteX141" fmla="*/ 4706016 w 12192000"/>
              <a:gd name="connsiteY141" fmla="*/ 5067422 h 5096785"/>
              <a:gd name="connsiteX142" fmla="*/ 4702593 w 12192000"/>
              <a:gd name="connsiteY142" fmla="*/ 5068973 h 5096785"/>
              <a:gd name="connsiteX143" fmla="*/ 4682766 w 12192000"/>
              <a:gd name="connsiteY143" fmla="*/ 5076609 h 5096785"/>
              <a:gd name="connsiteX144" fmla="*/ 4634960 w 12192000"/>
              <a:gd name="connsiteY144" fmla="*/ 5061852 h 5096785"/>
              <a:gd name="connsiteX145" fmla="*/ 4580645 w 12192000"/>
              <a:gd name="connsiteY145" fmla="*/ 5069246 h 5096785"/>
              <a:gd name="connsiteX146" fmla="*/ 4368005 w 12192000"/>
              <a:gd name="connsiteY146" fmla="*/ 5057426 h 5096785"/>
              <a:gd name="connsiteX147" fmla="*/ 4339489 w 12192000"/>
              <a:gd name="connsiteY147" fmla="*/ 5080858 h 5096785"/>
              <a:gd name="connsiteX148" fmla="*/ 4253895 w 12192000"/>
              <a:gd name="connsiteY148" fmla="*/ 5085008 h 5096785"/>
              <a:gd name="connsiteX149" fmla="*/ 4117780 w 12192000"/>
              <a:gd name="connsiteY149" fmla="*/ 5045175 h 5096785"/>
              <a:gd name="connsiteX150" fmla="*/ 3960074 w 12192000"/>
              <a:gd name="connsiteY150" fmla="*/ 5050708 h 5096785"/>
              <a:gd name="connsiteX151" fmla="*/ 3947260 w 12192000"/>
              <a:gd name="connsiteY151" fmla="*/ 5041167 h 5096785"/>
              <a:gd name="connsiteX152" fmla="*/ 3931969 w 12192000"/>
              <a:gd name="connsiteY152" fmla="*/ 5035902 h 5096785"/>
              <a:gd name="connsiteX153" fmla="*/ 3929836 w 12192000"/>
              <a:gd name="connsiteY153" fmla="*/ 5036901 h 5096785"/>
              <a:gd name="connsiteX154" fmla="*/ 3911296 w 12192000"/>
              <a:gd name="connsiteY154" fmla="*/ 5035663 h 5096785"/>
              <a:gd name="connsiteX155" fmla="*/ 3907746 w 12192000"/>
              <a:gd name="connsiteY155" fmla="*/ 5032107 h 5096785"/>
              <a:gd name="connsiteX156" fmla="*/ 3895182 w 12192000"/>
              <a:gd name="connsiteY156" fmla="*/ 5030229 h 5096785"/>
              <a:gd name="connsiteX157" fmla="*/ 3870866 w 12192000"/>
              <a:gd name="connsiteY157" fmla="*/ 5023753 h 5096785"/>
              <a:gd name="connsiteX158" fmla="*/ 3865913 w 12192000"/>
              <a:gd name="connsiteY158" fmla="*/ 5025143 h 5096785"/>
              <a:gd name="connsiteX159" fmla="*/ 3828606 w 12192000"/>
              <a:gd name="connsiteY159" fmla="*/ 5019426 h 5096785"/>
              <a:gd name="connsiteX160" fmla="*/ 3827901 w 12192000"/>
              <a:gd name="connsiteY160" fmla="*/ 5020583 h 5096785"/>
              <a:gd name="connsiteX161" fmla="*/ 3816543 w 12192000"/>
              <a:gd name="connsiteY161" fmla="*/ 5024366 h 5096785"/>
              <a:gd name="connsiteX162" fmla="*/ 3795278 w 12192000"/>
              <a:gd name="connsiteY162" fmla="*/ 5028779 h 5096785"/>
              <a:gd name="connsiteX163" fmla="*/ 3743858 w 12192000"/>
              <a:gd name="connsiteY163" fmla="*/ 5054237 h 5096785"/>
              <a:gd name="connsiteX164" fmla="*/ 3704945 w 12192000"/>
              <a:gd name="connsiteY164" fmla="*/ 5048413 h 5096785"/>
              <a:gd name="connsiteX165" fmla="*/ 3696992 w 12192000"/>
              <a:gd name="connsiteY165" fmla="*/ 5047914 h 5096785"/>
              <a:gd name="connsiteX166" fmla="*/ 3696780 w 12192000"/>
              <a:gd name="connsiteY166" fmla="*/ 5048181 h 5096785"/>
              <a:gd name="connsiteX167" fmla="*/ 3688290 w 12192000"/>
              <a:gd name="connsiteY167" fmla="*/ 5048204 h 5096785"/>
              <a:gd name="connsiteX168" fmla="*/ 3682486 w 12192000"/>
              <a:gd name="connsiteY168" fmla="*/ 5047000 h 5096785"/>
              <a:gd name="connsiteX169" fmla="*/ 3667056 w 12192000"/>
              <a:gd name="connsiteY169" fmla="*/ 5046030 h 5096785"/>
              <a:gd name="connsiteX170" fmla="*/ 3661403 w 12192000"/>
              <a:gd name="connsiteY170" fmla="*/ 5047537 h 5096785"/>
              <a:gd name="connsiteX171" fmla="*/ 3658673 w 12192000"/>
              <a:gd name="connsiteY171" fmla="*/ 5050790 h 5096785"/>
              <a:gd name="connsiteX172" fmla="*/ 3657333 w 12192000"/>
              <a:gd name="connsiteY172" fmla="*/ 5050325 h 5096785"/>
              <a:gd name="connsiteX173" fmla="*/ 3626778 w 12192000"/>
              <a:gd name="connsiteY173" fmla="*/ 5057882 h 5096785"/>
              <a:gd name="connsiteX174" fmla="*/ 3560067 w 12192000"/>
              <a:gd name="connsiteY174" fmla="*/ 5064266 h 5096785"/>
              <a:gd name="connsiteX175" fmla="*/ 3522641 w 12192000"/>
              <a:gd name="connsiteY175" fmla="*/ 5063654 h 5096785"/>
              <a:gd name="connsiteX176" fmla="*/ 3419275 w 12192000"/>
              <a:gd name="connsiteY176" fmla="*/ 5066646 h 5096785"/>
              <a:gd name="connsiteX177" fmla="*/ 3314869 w 12192000"/>
              <a:gd name="connsiteY177" fmla="*/ 5073197 h 5096785"/>
              <a:gd name="connsiteX178" fmla="*/ 3259088 w 12192000"/>
              <a:gd name="connsiteY178" fmla="*/ 5096363 h 5096785"/>
              <a:gd name="connsiteX179" fmla="*/ 3253104 w 12192000"/>
              <a:gd name="connsiteY179" fmla="*/ 5096785 h 5096785"/>
              <a:gd name="connsiteX180" fmla="*/ 3238751 w 12192000"/>
              <a:gd name="connsiteY180" fmla="*/ 5092996 h 5096785"/>
              <a:gd name="connsiteX181" fmla="*/ 3233681 w 12192000"/>
              <a:gd name="connsiteY181" fmla="*/ 5090758 h 5096785"/>
              <a:gd name="connsiteX182" fmla="*/ 3225562 w 12192000"/>
              <a:gd name="connsiteY182" fmla="*/ 5089215 h 5096785"/>
              <a:gd name="connsiteX183" fmla="*/ 3225260 w 12192000"/>
              <a:gd name="connsiteY183" fmla="*/ 5089437 h 5096785"/>
              <a:gd name="connsiteX184" fmla="*/ 3217859 w 12192000"/>
              <a:gd name="connsiteY184" fmla="*/ 5087484 h 5096785"/>
              <a:gd name="connsiteX185" fmla="*/ 3182980 w 12192000"/>
              <a:gd name="connsiteY185" fmla="*/ 5074650 h 5096785"/>
              <a:gd name="connsiteX186" fmla="*/ 3123938 w 12192000"/>
              <a:gd name="connsiteY186" fmla="*/ 5089912 h 5096785"/>
              <a:gd name="connsiteX187" fmla="*/ 3101912 w 12192000"/>
              <a:gd name="connsiteY187" fmla="*/ 5090281 h 5096785"/>
              <a:gd name="connsiteX188" fmla="*/ 3089591 w 12192000"/>
              <a:gd name="connsiteY188" fmla="*/ 5091865 h 5096785"/>
              <a:gd name="connsiteX189" fmla="*/ 3088465 w 12192000"/>
              <a:gd name="connsiteY189" fmla="*/ 5092858 h 5096785"/>
              <a:gd name="connsiteX190" fmla="*/ 3055081 w 12192000"/>
              <a:gd name="connsiteY190" fmla="*/ 5080424 h 5096785"/>
              <a:gd name="connsiteX191" fmla="*/ 3049807 w 12192000"/>
              <a:gd name="connsiteY191" fmla="*/ 5080860 h 5096785"/>
              <a:gd name="connsiteX192" fmla="*/ 3029122 w 12192000"/>
              <a:gd name="connsiteY192" fmla="*/ 5070085 h 5096785"/>
              <a:gd name="connsiteX193" fmla="*/ 3017862 w 12192000"/>
              <a:gd name="connsiteY193" fmla="*/ 5065942 h 5096785"/>
              <a:gd name="connsiteX194" fmla="*/ 3015868 w 12192000"/>
              <a:gd name="connsiteY194" fmla="*/ 5061832 h 5096785"/>
              <a:gd name="connsiteX195" fmla="*/ 2998644 w 12192000"/>
              <a:gd name="connsiteY195" fmla="*/ 5057210 h 5096785"/>
              <a:gd name="connsiteX196" fmla="*/ 2996219 w 12192000"/>
              <a:gd name="connsiteY196" fmla="*/ 5057788 h 5096785"/>
              <a:gd name="connsiteX197" fmla="*/ 2983676 w 12192000"/>
              <a:gd name="connsiteY197" fmla="*/ 5049852 h 5096785"/>
              <a:gd name="connsiteX198" fmla="*/ 2975170 w 12192000"/>
              <a:gd name="connsiteY198" fmla="*/ 5038214 h 5096785"/>
              <a:gd name="connsiteX199" fmla="*/ 2822441 w 12192000"/>
              <a:gd name="connsiteY199" fmla="*/ 5014517 h 5096785"/>
              <a:gd name="connsiteX200" fmla="*/ 2532669 w 12192000"/>
              <a:gd name="connsiteY200" fmla="*/ 4940573 h 5096785"/>
              <a:gd name="connsiteX201" fmla="*/ 2389931 w 12192000"/>
              <a:gd name="connsiteY201" fmla="*/ 4905785 h 5096785"/>
              <a:gd name="connsiteX202" fmla="*/ 2335186 w 12192000"/>
              <a:gd name="connsiteY202" fmla="*/ 4902957 h 5096785"/>
              <a:gd name="connsiteX203" fmla="*/ 2295307 w 12192000"/>
              <a:gd name="connsiteY203" fmla="*/ 4879800 h 5096785"/>
              <a:gd name="connsiteX204" fmla="*/ 2273393 w 12192000"/>
              <a:gd name="connsiteY204" fmla="*/ 4883565 h 5096785"/>
              <a:gd name="connsiteX205" fmla="*/ 2269523 w 12192000"/>
              <a:gd name="connsiteY205" fmla="*/ 4884442 h 5096785"/>
              <a:gd name="connsiteX206" fmla="*/ 2256015 w 12192000"/>
              <a:gd name="connsiteY206" fmla="*/ 4883014 h 5096785"/>
              <a:gd name="connsiteX207" fmla="*/ 2249731 w 12192000"/>
              <a:gd name="connsiteY207" fmla="*/ 4888778 h 5096785"/>
              <a:gd name="connsiteX208" fmla="*/ 2227629 w 12192000"/>
              <a:gd name="connsiteY208" fmla="*/ 4891047 h 5096785"/>
              <a:gd name="connsiteX209" fmla="*/ 2203460 w 12192000"/>
              <a:gd name="connsiteY209" fmla="*/ 4886696 h 5096785"/>
              <a:gd name="connsiteX210" fmla="*/ 2091528 w 12192000"/>
              <a:gd name="connsiteY210" fmla="*/ 4859155 h 5096785"/>
              <a:gd name="connsiteX211" fmla="*/ 2022901 w 12192000"/>
              <a:gd name="connsiteY211" fmla="*/ 4846594 h 5096785"/>
              <a:gd name="connsiteX212" fmla="*/ 1994227 w 12192000"/>
              <a:gd name="connsiteY212" fmla="*/ 4847973 h 5096785"/>
              <a:gd name="connsiteX213" fmla="*/ 1955936 w 12192000"/>
              <a:gd name="connsiteY213" fmla="*/ 4845765 h 5096785"/>
              <a:gd name="connsiteX214" fmla="*/ 1741924 w 12192000"/>
              <a:gd name="connsiteY214" fmla="*/ 4808054 h 5096785"/>
              <a:gd name="connsiteX215" fmla="*/ 1734410 w 12192000"/>
              <a:gd name="connsiteY215" fmla="*/ 4811675 h 5096785"/>
              <a:gd name="connsiteX216" fmla="*/ 1691423 w 12192000"/>
              <a:gd name="connsiteY216" fmla="*/ 4802777 h 5096785"/>
              <a:gd name="connsiteX217" fmla="*/ 1554504 w 12192000"/>
              <a:gd name="connsiteY217" fmla="*/ 4739985 h 5096785"/>
              <a:gd name="connsiteX218" fmla="*/ 1470119 w 12192000"/>
              <a:gd name="connsiteY218" fmla="*/ 4723470 h 5096785"/>
              <a:gd name="connsiteX219" fmla="*/ 1437967 w 12192000"/>
              <a:gd name="connsiteY219" fmla="*/ 4722710 h 5096785"/>
              <a:gd name="connsiteX220" fmla="*/ 1384234 w 12192000"/>
              <a:gd name="connsiteY220" fmla="*/ 4721117 h 5096785"/>
              <a:gd name="connsiteX221" fmla="*/ 1338647 w 12192000"/>
              <a:gd name="connsiteY221" fmla="*/ 4732483 h 5096785"/>
              <a:gd name="connsiteX222" fmla="*/ 1295869 w 12192000"/>
              <a:gd name="connsiteY222" fmla="*/ 4726175 h 5096785"/>
              <a:gd name="connsiteX223" fmla="*/ 1292949 w 12192000"/>
              <a:gd name="connsiteY223" fmla="*/ 4708469 h 5096785"/>
              <a:gd name="connsiteX224" fmla="*/ 1244908 w 12192000"/>
              <a:gd name="connsiteY224" fmla="*/ 4706993 h 5096785"/>
              <a:gd name="connsiteX225" fmla="*/ 1171266 w 12192000"/>
              <a:gd name="connsiteY225" fmla="*/ 4706535 h 5096785"/>
              <a:gd name="connsiteX226" fmla="*/ 1160868 w 12192000"/>
              <a:gd name="connsiteY226" fmla="*/ 4701936 h 5096785"/>
              <a:gd name="connsiteX227" fmla="*/ 1147599 w 12192000"/>
              <a:gd name="connsiteY227" fmla="*/ 4714833 h 5096785"/>
              <a:gd name="connsiteX228" fmla="*/ 1119603 w 12192000"/>
              <a:gd name="connsiteY228" fmla="*/ 4721303 h 5096785"/>
              <a:gd name="connsiteX229" fmla="*/ 997851 w 12192000"/>
              <a:gd name="connsiteY229" fmla="*/ 4722336 h 5096785"/>
              <a:gd name="connsiteX230" fmla="*/ 976455 w 12192000"/>
              <a:gd name="connsiteY230" fmla="*/ 4726407 h 5096785"/>
              <a:gd name="connsiteX231" fmla="*/ 949939 w 12192000"/>
              <a:gd name="connsiteY231" fmla="*/ 4719699 h 5096785"/>
              <a:gd name="connsiteX232" fmla="*/ 894148 w 12192000"/>
              <a:gd name="connsiteY232" fmla="*/ 4710406 h 5096785"/>
              <a:gd name="connsiteX233" fmla="*/ 857990 w 12192000"/>
              <a:gd name="connsiteY233" fmla="*/ 4696844 h 5096785"/>
              <a:gd name="connsiteX234" fmla="*/ 848649 w 12192000"/>
              <a:gd name="connsiteY234" fmla="*/ 4704021 h 5096785"/>
              <a:gd name="connsiteX235" fmla="*/ 826436 w 12192000"/>
              <a:gd name="connsiteY235" fmla="*/ 4707421 h 5096785"/>
              <a:gd name="connsiteX236" fmla="*/ 733052 w 12192000"/>
              <a:gd name="connsiteY236" fmla="*/ 4701884 h 5096785"/>
              <a:gd name="connsiteX237" fmla="*/ 716185 w 12192000"/>
              <a:gd name="connsiteY237" fmla="*/ 4703827 h 5096785"/>
              <a:gd name="connsiteX238" fmla="*/ 696663 w 12192000"/>
              <a:gd name="connsiteY238" fmla="*/ 4697420 h 5096785"/>
              <a:gd name="connsiteX239" fmla="*/ 582722 w 12192000"/>
              <a:gd name="connsiteY239" fmla="*/ 4658637 h 5096785"/>
              <a:gd name="connsiteX240" fmla="*/ 581118 w 12192000"/>
              <a:gd name="connsiteY240" fmla="*/ 4654120 h 5096785"/>
              <a:gd name="connsiteX241" fmla="*/ 546453 w 12192000"/>
              <a:gd name="connsiteY241" fmla="*/ 4652542 h 5096785"/>
              <a:gd name="connsiteX242" fmla="*/ 536773 w 12192000"/>
              <a:gd name="connsiteY242" fmla="*/ 4644609 h 5096785"/>
              <a:gd name="connsiteX243" fmla="*/ 518899 w 12192000"/>
              <a:gd name="connsiteY243" fmla="*/ 4642839 h 5096785"/>
              <a:gd name="connsiteX244" fmla="*/ 388896 w 12192000"/>
              <a:gd name="connsiteY244" fmla="*/ 4619173 h 5096785"/>
              <a:gd name="connsiteX245" fmla="*/ 366479 w 12192000"/>
              <a:gd name="connsiteY245" fmla="*/ 4618896 h 5096785"/>
              <a:gd name="connsiteX246" fmla="*/ 342781 w 12192000"/>
              <a:gd name="connsiteY246" fmla="*/ 4601239 h 5096785"/>
              <a:gd name="connsiteX247" fmla="*/ 255925 w 12192000"/>
              <a:gd name="connsiteY247" fmla="*/ 4598685 h 5096785"/>
              <a:gd name="connsiteX248" fmla="*/ 226919 w 12192000"/>
              <a:gd name="connsiteY248" fmla="*/ 4598460 h 5096785"/>
              <a:gd name="connsiteX249" fmla="*/ 213925 w 12192000"/>
              <a:gd name="connsiteY249" fmla="*/ 4597783 h 5096785"/>
              <a:gd name="connsiteX250" fmla="*/ 215196 w 12192000"/>
              <a:gd name="connsiteY250" fmla="*/ 4588576 h 5096785"/>
              <a:gd name="connsiteX251" fmla="*/ 180214 w 12192000"/>
              <a:gd name="connsiteY251" fmla="*/ 4583701 h 5096785"/>
              <a:gd name="connsiteX252" fmla="*/ 83203 w 12192000"/>
              <a:gd name="connsiteY252" fmla="*/ 4531664 h 5096785"/>
              <a:gd name="connsiteX253" fmla="*/ 4106 w 12192000"/>
              <a:gd name="connsiteY253" fmla="*/ 4517202 h 5096785"/>
              <a:gd name="connsiteX254" fmla="*/ 0 w 12192000"/>
              <a:gd name="connsiteY254" fmla="*/ 4516084 h 5096785"/>
              <a:gd name="connsiteX255" fmla="*/ 0 w 12192000"/>
              <a:gd name="connsiteY255"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434329 w 12192000"/>
              <a:gd name="connsiteY89" fmla="*/ 4704111 h 5096785"/>
              <a:gd name="connsiteX90" fmla="*/ 6425215 w 12192000"/>
              <a:gd name="connsiteY90" fmla="*/ 4710396 h 5096785"/>
              <a:gd name="connsiteX91" fmla="*/ 6425070 w 12192000"/>
              <a:gd name="connsiteY91" fmla="*/ 4711644 h 5096785"/>
              <a:gd name="connsiteX92" fmla="*/ 6386800 w 12192000"/>
              <a:gd name="connsiteY92" fmla="*/ 4715431 h 5096785"/>
              <a:gd name="connsiteX93" fmla="*/ 6382703 w 12192000"/>
              <a:gd name="connsiteY93" fmla="*/ 4717930 h 5096785"/>
              <a:gd name="connsiteX94" fmla="*/ 6356495 w 12192000"/>
              <a:gd name="connsiteY94" fmla="*/ 4717843 h 5096785"/>
              <a:gd name="connsiteX95" fmla="*/ 6343628 w 12192000"/>
              <a:gd name="connsiteY95" fmla="*/ 4719161 h 5096785"/>
              <a:gd name="connsiteX96" fmla="*/ 6338605 w 12192000"/>
              <a:gd name="connsiteY96" fmla="*/ 4716723 h 5096785"/>
              <a:gd name="connsiteX97" fmla="*/ 6320318 w 12192000"/>
              <a:gd name="connsiteY97" fmla="*/ 4720095 h 5096785"/>
              <a:gd name="connsiteX98" fmla="*/ 6318742 w 12192000"/>
              <a:gd name="connsiteY98" fmla="*/ 4721541 h 5096785"/>
              <a:gd name="connsiteX99" fmla="*/ 6301708 w 12192000"/>
              <a:gd name="connsiteY99" fmla="*/ 4720380 h 5096785"/>
              <a:gd name="connsiteX100" fmla="*/ 6285082 w 12192000"/>
              <a:gd name="connsiteY100" fmla="*/ 4714639 h 5096785"/>
              <a:gd name="connsiteX101" fmla="*/ 6136936 w 12192000"/>
              <a:gd name="connsiteY101" fmla="*/ 4758246 h 5096785"/>
              <a:gd name="connsiteX102" fmla="*/ 5988578 w 12192000"/>
              <a:gd name="connsiteY102" fmla="*/ 4754427 h 5096785"/>
              <a:gd name="connsiteX103" fmla="*/ 5908701 w 12192000"/>
              <a:gd name="connsiteY103" fmla="*/ 4779160 h 5096785"/>
              <a:gd name="connsiteX104" fmla="*/ 5892219 w 12192000"/>
              <a:gd name="connsiteY104" fmla="*/ 4807892 h 5096785"/>
              <a:gd name="connsiteX105" fmla="*/ 5683612 w 12192000"/>
              <a:gd name="connsiteY105" fmla="*/ 4848770 h 5096785"/>
              <a:gd name="connsiteX106" fmla="*/ 5635111 w 12192000"/>
              <a:gd name="connsiteY106" fmla="*/ 4868888 h 5096785"/>
              <a:gd name="connsiteX107" fmla="*/ 5582652 w 12192000"/>
              <a:gd name="connsiteY107" fmla="*/ 4866836 h 5096785"/>
              <a:gd name="connsiteX108" fmla="*/ 5567213 w 12192000"/>
              <a:gd name="connsiteY108" fmla="*/ 4878769 h 5096785"/>
              <a:gd name="connsiteX109" fmla="*/ 5564659 w 12192000"/>
              <a:gd name="connsiteY109" fmla="*/ 4881042 h 5096785"/>
              <a:gd name="connsiteX110" fmla="*/ 5552102 w 12192000"/>
              <a:gd name="connsiteY110" fmla="*/ 4885426 h 5096785"/>
              <a:gd name="connsiteX111" fmla="*/ 5551475 w 12192000"/>
              <a:gd name="connsiteY111" fmla="*/ 4892560 h 5096785"/>
              <a:gd name="connsiteX112" fmla="*/ 5534664 w 12192000"/>
              <a:gd name="connsiteY112" fmla="*/ 4903385 h 5096785"/>
              <a:gd name="connsiteX113" fmla="*/ 5510737 w 12192000"/>
              <a:gd name="connsiteY113" fmla="*/ 4909807 h 5096785"/>
              <a:gd name="connsiteX114" fmla="*/ 5393901 w 12192000"/>
              <a:gd name="connsiteY114" fmla="*/ 4933709 h 5096785"/>
              <a:gd name="connsiteX115" fmla="*/ 5325782 w 12192000"/>
              <a:gd name="connsiteY115" fmla="*/ 4951789 h 5096785"/>
              <a:gd name="connsiteX116" fmla="*/ 5302703 w 12192000"/>
              <a:gd name="connsiteY116" fmla="*/ 4964590 h 5096785"/>
              <a:gd name="connsiteX117" fmla="*/ 5268591 w 12192000"/>
              <a:gd name="connsiteY117" fmla="*/ 4978479 h 5096785"/>
              <a:gd name="connsiteX118" fmla="*/ 5210559 w 12192000"/>
              <a:gd name="connsiteY118" fmla="*/ 5007585 h 5096785"/>
              <a:gd name="connsiteX119" fmla="*/ 5177597 w 12192000"/>
              <a:gd name="connsiteY119" fmla="*/ 5015926 h 5096785"/>
              <a:gd name="connsiteX120" fmla="*/ 5160569 w 12192000"/>
              <a:gd name="connsiteY120" fmla="*/ 5025681 h 5096785"/>
              <a:gd name="connsiteX121" fmla="*/ 5152748 w 12192000"/>
              <a:gd name="connsiteY121" fmla="*/ 5026569 h 5096785"/>
              <a:gd name="connsiteX122" fmla="*/ 5127678 w 12192000"/>
              <a:gd name="connsiteY122" fmla="*/ 5032947 h 5096785"/>
              <a:gd name="connsiteX123" fmla="*/ 5113147 w 12192000"/>
              <a:gd name="connsiteY123" fmla="*/ 5035818 h 5096785"/>
              <a:gd name="connsiteX124" fmla="*/ 5107301 w 12192000"/>
              <a:gd name="connsiteY124" fmla="*/ 5036672 h 5096785"/>
              <a:gd name="connsiteX125" fmla="*/ 5093215 w 12192000"/>
              <a:gd name="connsiteY125" fmla="*/ 5032880 h 5096785"/>
              <a:gd name="connsiteX126" fmla="*/ 5077058 w 12192000"/>
              <a:gd name="connsiteY126" fmla="*/ 5038681 h 5096785"/>
              <a:gd name="connsiteX127" fmla="*/ 5057349 w 12192000"/>
              <a:gd name="connsiteY127" fmla="*/ 5036015 h 5096785"/>
              <a:gd name="connsiteX128" fmla="*/ 5053945 w 12192000"/>
              <a:gd name="connsiteY128" fmla="*/ 5041952 h 5096785"/>
              <a:gd name="connsiteX129" fmla="*/ 5040021 w 12192000"/>
              <a:gd name="connsiteY129" fmla="*/ 5050052 h 5096785"/>
              <a:gd name="connsiteX130" fmla="*/ 5025913 w 12192000"/>
              <a:gd name="connsiteY130" fmla="*/ 5046535 h 5096785"/>
              <a:gd name="connsiteX131" fmla="*/ 4998218 w 12192000"/>
              <a:gd name="connsiteY131" fmla="*/ 5048065 h 5096785"/>
              <a:gd name="connsiteX132" fmla="*/ 4991008 w 12192000"/>
              <a:gd name="connsiteY132" fmla="*/ 5050439 h 5096785"/>
              <a:gd name="connsiteX133" fmla="*/ 4963503 w 12192000"/>
              <a:gd name="connsiteY133" fmla="*/ 5047575 h 5096785"/>
              <a:gd name="connsiteX134" fmla="*/ 4921053 w 12192000"/>
              <a:gd name="connsiteY134" fmla="*/ 5048925 h 5096785"/>
              <a:gd name="connsiteX135" fmla="*/ 4873420 w 12192000"/>
              <a:gd name="connsiteY135" fmla="*/ 5054929 h 5096785"/>
              <a:gd name="connsiteX136" fmla="*/ 4858825 w 12192000"/>
              <a:gd name="connsiteY136" fmla="*/ 5051329 h 5096785"/>
              <a:gd name="connsiteX137" fmla="*/ 4769340 w 12192000"/>
              <a:gd name="connsiteY137" fmla="*/ 5053090 h 5096785"/>
              <a:gd name="connsiteX138" fmla="*/ 4744152 w 12192000"/>
              <a:gd name="connsiteY138" fmla="*/ 5053391 h 5096785"/>
              <a:gd name="connsiteX139" fmla="*/ 4723556 w 12192000"/>
              <a:gd name="connsiteY139" fmla="*/ 5059633 h 5096785"/>
              <a:gd name="connsiteX140" fmla="*/ 4719699 w 12192000"/>
              <a:gd name="connsiteY140" fmla="*/ 5066298 h 5096785"/>
              <a:gd name="connsiteX141" fmla="*/ 4706016 w 12192000"/>
              <a:gd name="connsiteY141" fmla="*/ 5067422 h 5096785"/>
              <a:gd name="connsiteX142" fmla="*/ 4702593 w 12192000"/>
              <a:gd name="connsiteY142" fmla="*/ 5068973 h 5096785"/>
              <a:gd name="connsiteX143" fmla="*/ 4682766 w 12192000"/>
              <a:gd name="connsiteY143" fmla="*/ 5076609 h 5096785"/>
              <a:gd name="connsiteX144" fmla="*/ 4634960 w 12192000"/>
              <a:gd name="connsiteY144" fmla="*/ 5061852 h 5096785"/>
              <a:gd name="connsiteX145" fmla="*/ 4580645 w 12192000"/>
              <a:gd name="connsiteY145" fmla="*/ 5069246 h 5096785"/>
              <a:gd name="connsiteX146" fmla="*/ 4368005 w 12192000"/>
              <a:gd name="connsiteY146" fmla="*/ 5057426 h 5096785"/>
              <a:gd name="connsiteX147" fmla="*/ 4339489 w 12192000"/>
              <a:gd name="connsiteY147" fmla="*/ 5080858 h 5096785"/>
              <a:gd name="connsiteX148" fmla="*/ 4253895 w 12192000"/>
              <a:gd name="connsiteY148" fmla="*/ 5085008 h 5096785"/>
              <a:gd name="connsiteX149" fmla="*/ 4117780 w 12192000"/>
              <a:gd name="connsiteY149" fmla="*/ 5045175 h 5096785"/>
              <a:gd name="connsiteX150" fmla="*/ 3960074 w 12192000"/>
              <a:gd name="connsiteY150" fmla="*/ 5050708 h 5096785"/>
              <a:gd name="connsiteX151" fmla="*/ 3947260 w 12192000"/>
              <a:gd name="connsiteY151" fmla="*/ 5041167 h 5096785"/>
              <a:gd name="connsiteX152" fmla="*/ 3931969 w 12192000"/>
              <a:gd name="connsiteY152" fmla="*/ 5035902 h 5096785"/>
              <a:gd name="connsiteX153" fmla="*/ 3929836 w 12192000"/>
              <a:gd name="connsiteY153" fmla="*/ 5036901 h 5096785"/>
              <a:gd name="connsiteX154" fmla="*/ 3911296 w 12192000"/>
              <a:gd name="connsiteY154" fmla="*/ 5035663 h 5096785"/>
              <a:gd name="connsiteX155" fmla="*/ 3907746 w 12192000"/>
              <a:gd name="connsiteY155" fmla="*/ 5032107 h 5096785"/>
              <a:gd name="connsiteX156" fmla="*/ 3895182 w 12192000"/>
              <a:gd name="connsiteY156" fmla="*/ 5030229 h 5096785"/>
              <a:gd name="connsiteX157" fmla="*/ 3870866 w 12192000"/>
              <a:gd name="connsiteY157" fmla="*/ 5023753 h 5096785"/>
              <a:gd name="connsiteX158" fmla="*/ 3865913 w 12192000"/>
              <a:gd name="connsiteY158" fmla="*/ 5025143 h 5096785"/>
              <a:gd name="connsiteX159" fmla="*/ 3828606 w 12192000"/>
              <a:gd name="connsiteY159" fmla="*/ 5019426 h 5096785"/>
              <a:gd name="connsiteX160" fmla="*/ 3827901 w 12192000"/>
              <a:gd name="connsiteY160" fmla="*/ 5020583 h 5096785"/>
              <a:gd name="connsiteX161" fmla="*/ 3816543 w 12192000"/>
              <a:gd name="connsiteY161" fmla="*/ 5024366 h 5096785"/>
              <a:gd name="connsiteX162" fmla="*/ 3795278 w 12192000"/>
              <a:gd name="connsiteY162" fmla="*/ 5028779 h 5096785"/>
              <a:gd name="connsiteX163" fmla="*/ 3743858 w 12192000"/>
              <a:gd name="connsiteY163" fmla="*/ 5054237 h 5096785"/>
              <a:gd name="connsiteX164" fmla="*/ 3704945 w 12192000"/>
              <a:gd name="connsiteY164" fmla="*/ 5048413 h 5096785"/>
              <a:gd name="connsiteX165" fmla="*/ 3696992 w 12192000"/>
              <a:gd name="connsiteY165" fmla="*/ 5047914 h 5096785"/>
              <a:gd name="connsiteX166" fmla="*/ 3696780 w 12192000"/>
              <a:gd name="connsiteY166" fmla="*/ 5048181 h 5096785"/>
              <a:gd name="connsiteX167" fmla="*/ 3688290 w 12192000"/>
              <a:gd name="connsiteY167" fmla="*/ 5048204 h 5096785"/>
              <a:gd name="connsiteX168" fmla="*/ 3682486 w 12192000"/>
              <a:gd name="connsiteY168" fmla="*/ 5047000 h 5096785"/>
              <a:gd name="connsiteX169" fmla="*/ 3667056 w 12192000"/>
              <a:gd name="connsiteY169" fmla="*/ 5046030 h 5096785"/>
              <a:gd name="connsiteX170" fmla="*/ 3661403 w 12192000"/>
              <a:gd name="connsiteY170" fmla="*/ 5047537 h 5096785"/>
              <a:gd name="connsiteX171" fmla="*/ 3658673 w 12192000"/>
              <a:gd name="connsiteY171" fmla="*/ 5050790 h 5096785"/>
              <a:gd name="connsiteX172" fmla="*/ 3657333 w 12192000"/>
              <a:gd name="connsiteY172" fmla="*/ 5050325 h 5096785"/>
              <a:gd name="connsiteX173" fmla="*/ 3626778 w 12192000"/>
              <a:gd name="connsiteY173" fmla="*/ 5057882 h 5096785"/>
              <a:gd name="connsiteX174" fmla="*/ 3560067 w 12192000"/>
              <a:gd name="connsiteY174" fmla="*/ 5064266 h 5096785"/>
              <a:gd name="connsiteX175" fmla="*/ 3522641 w 12192000"/>
              <a:gd name="connsiteY175" fmla="*/ 5063654 h 5096785"/>
              <a:gd name="connsiteX176" fmla="*/ 3419275 w 12192000"/>
              <a:gd name="connsiteY176" fmla="*/ 5066646 h 5096785"/>
              <a:gd name="connsiteX177" fmla="*/ 3314869 w 12192000"/>
              <a:gd name="connsiteY177" fmla="*/ 5073197 h 5096785"/>
              <a:gd name="connsiteX178" fmla="*/ 3259088 w 12192000"/>
              <a:gd name="connsiteY178" fmla="*/ 5096363 h 5096785"/>
              <a:gd name="connsiteX179" fmla="*/ 3253104 w 12192000"/>
              <a:gd name="connsiteY179" fmla="*/ 5096785 h 5096785"/>
              <a:gd name="connsiteX180" fmla="*/ 3238751 w 12192000"/>
              <a:gd name="connsiteY180" fmla="*/ 5092996 h 5096785"/>
              <a:gd name="connsiteX181" fmla="*/ 3233681 w 12192000"/>
              <a:gd name="connsiteY181" fmla="*/ 5090758 h 5096785"/>
              <a:gd name="connsiteX182" fmla="*/ 3225562 w 12192000"/>
              <a:gd name="connsiteY182" fmla="*/ 5089215 h 5096785"/>
              <a:gd name="connsiteX183" fmla="*/ 3225260 w 12192000"/>
              <a:gd name="connsiteY183" fmla="*/ 5089437 h 5096785"/>
              <a:gd name="connsiteX184" fmla="*/ 3217859 w 12192000"/>
              <a:gd name="connsiteY184" fmla="*/ 5087484 h 5096785"/>
              <a:gd name="connsiteX185" fmla="*/ 3182980 w 12192000"/>
              <a:gd name="connsiteY185" fmla="*/ 5074650 h 5096785"/>
              <a:gd name="connsiteX186" fmla="*/ 3123938 w 12192000"/>
              <a:gd name="connsiteY186" fmla="*/ 5089912 h 5096785"/>
              <a:gd name="connsiteX187" fmla="*/ 3101912 w 12192000"/>
              <a:gd name="connsiteY187" fmla="*/ 5090281 h 5096785"/>
              <a:gd name="connsiteX188" fmla="*/ 3089591 w 12192000"/>
              <a:gd name="connsiteY188" fmla="*/ 5091865 h 5096785"/>
              <a:gd name="connsiteX189" fmla="*/ 3088465 w 12192000"/>
              <a:gd name="connsiteY189" fmla="*/ 5092858 h 5096785"/>
              <a:gd name="connsiteX190" fmla="*/ 3055081 w 12192000"/>
              <a:gd name="connsiteY190" fmla="*/ 5080424 h 5096785"/>
              <a:gd name="connsiteX191" fmla="*/ 3049807 w 12192000"/>
              <a:gd name="connsiteY191" fmla="*/ 5080860 h 5096785"/>
              <a:gd name="connsiteX192" fmla="*/ 3029122 w 12192000"/>
              <a:gd name="connsiteY192" fmla="*/ 5070085 h 5096785"/>
              <a:gd name="connsiteX193" fmla="*/ 3017862 w 12192000"/>
              <a:gd name="connsiteY193" fmla="*/ 5065942 h 5096785"/>
              <a:gd name="connsiteX194" fmla="*/ 3015868 w 12192000"/>
              <a:gd name="connsiteY194" fmla="*/ 5061832 h 5096785"/>
              <a:gd name="connsiteX195" fmla="*/ 2998644 w 12192000"/>
              <a:gd name="connsiteY195" fmla="*/ 5057210 h 5096785"/>
              <a:gd name="connsiteX196" fmla="*/ 2996219 w 12192000"/>
              <a:gd name="connsiteY196" fmla="*/ 5057788 h 5096785"/>
              <a:gd name="connsiteX197" fmla="*/ 2983676 w 12192000"/>
              <a:gd name="connsiteY197" fmla="*/ 5049852 h 5096785"/>
              <a:gd name="connsiteX198" fmla="*/ 2975170 w 12192000"/>
              <a:gd name="connsiteY198" fmla="*/ 5038214 h 5096785"/>
              <a:gd name="connsiteX199" fmla="*/ 2758830 w 12192000"/>
              <a:gd name="connsiteY199" fmla="*/ 4974760 h 5096785"/>
              <a:gd name="connsiteX200" fmla="*/ 2532669 w 12192000"/>
              <a:gd name="connsiteY200" fmla="*/ 4940573 h 5096785"/>
              <a:gd name="connsiteX201" fmla="*/ 2389931 w 12192000"/>
              <a:gd name="connsiteY201" fmla="*/ 4905785 h 5096785"/>
              <a:gd name="connsiteX202" fmla="*/ 2335186 w 12192000"/>
              <a:gd name="connsiteY202" fmla="*/ 4902957 h 5096785"/>
              <a:gd name="connsiteX203" fmla="*/ 2295307 w 12192000"/>
              <a:gd name="connsiteY203" fmla="*/ 4879800 h 5096785"/>
              <a:gd name="connsiteX204" fmla="*/ 2273393 w 12192000"/>
              <a:gd name="connsiteY204" fmla="*/ 4883565 h 5096785"/>
              <a:gd name="connsiteX205" fmla="*/ 2269523 w 12192000"/>
              <a:gd name="connsiteY205" fmla="*/ 4884442 h 5096785"/>
              <a:gd name="connsiteX206" fmla="*/ 2256015 w 12192000"/>
              <a:gd name="connsiteY206" fmla="*/ 4883014 h 5096785"/>
              <a:gd name="connsiteX207" fmla="*/ 2249731 w 12192000"/>
              <a:gd name="connsiteY207" fmla="*/ 4888778 h 5096785"/>
              <a:gd name="connsiteX208" fmla="*/ 2227629 w 12192000"/>
              <a:gd name="connsiteY208" fmla="*/ 4891047 h 5096785"/>
              <a:gd name="connsiteX209" fmla="*/ 2203460 w 12192000"/>
              <a:gd name="connsiteY209" fmla="*/ 4886696 h 5096785"/>
              <a:gd name="connsiteX210" fmla="*/ 2091528 w 12192000"/>
              <a:gd name="connsiteY210" fmla="*/ 4859155 h 5096785"/>
              <a:gd name="connsiteX211" fmla="*/ 2022901 w 12192000"/>
              <a:gd name="connsiteY211" fmla="*/ 4846594 h 5096785"/>
              <a:gd name="connsiteX212" fmla="*/ 1994227 w 12192000"/>
              <a:gd name="connsiteY212" fmla="*/ 4847973 h 5096785"/>
              <a:gd name="connsiteX213" fmla="*/ 1955936 w 12192000"/>
              <a:gd name="connsiteY213" fmla="*/ 4845765 h 5096785"/>
              <a:gd name="connsiteX214" fmla="*/ 1741924 w 12192000"/>
              <a:gd name="connsiteY214" fmla="*/ 4808054 h 5096785"/>
              <a:gd name="connsiteX215" fmla="*/ 1734410 w 12192000"/>
              <a:gd name="connsiteY215" fmla="*/ 4811675 h 5096785"/>
              <a:gd name="connsiteX216" fmla="*/ 1691423 w 12192000"/>
              <a:gd name="connsiteY216" fmla="*/ 4802777 h 5096785"/>
              <a:gd name="connsiteX217" fmla="*/ 1554504 w 12192000"/>
              <a:gd name="connsiteY217" fmla="*/ 4739985 h 5096785"/>
              <a:gd name="connsiteX218" fmla="*/ 1470119 w 12192000"/>
              <a:gd name="connsiteY218" fmla="*/ 4723470 h 5096785"/>
              <a:gd name="connsiteX219" fmla="*/ 1437967 w 12192000"/>
              <a:gd name="connsiteY219" fmla="*/ 4722710 h 5096785"/>
              <a:gd name="connsiteX220" fmla="*/ 1384234 w 12192000"/>
              <a:gd name="connsiteY220" fmla="*/ 4721117 h 5096785"/>
              <a:gd name="connsiteX221" fmla="*/ 1338647 w 12192000"/>
              <a:gd name="connsiteY221" fmla="*/ 4732483 h 5096785"/>
              <a:gd name="connsiteX222" fmla="*/ 1295869 w 12192000"/>
              <a:gd name="connsiteY222" fmla="*/ 4726175 h 5096785"/>
              <a:gd name="connsiteX223" fmla="*/ 1292949 w 12192000"/>
              <a:gd name="connsiteY223" fmla="*/ 4708469 h 5096785"/>
              <a:gd name="connsiteX224" fmla="*/ 1244908 w 12192000"/>
              <a:gd name="connsiteY224" fmla="*/ 4706993 h 5096785"/>
              <a:gd name="connsiteX225" fmla="*/ 1171266 w 12192000"/>
              <a:gd name="connsiteY225" fmla="*/ 4706535 h 5096785"/>
              <a:gd name="connsiteX226" fmla="*/ 1160868 w 12192000"/>
              <a:gd name="connsiteY226" fmla="*/ 4701936 h 5096785"/>
              <a:gd name="connsiteX227" fmla="*/ 1147599 w 12192000"/>
              <a:gd name="connsiteY227" fmla="*/ 4714833 h 5096785"/>
              <a:gd name="connsiteX228" fmla="*/ 1119603 w 12192000"/>
              <a:gd name="connsiteY228" fmla="*/ 4721303 h 5096785"/>
              <a:gd name="connsiteX229" fmla="*/ 997851 w 12192000"/>
              <a:gd name="connsiteY229" fmla="*/ 4722336 h 5096785"/>
              <a:gd name="connsiteX230" fmla="*/ 976455 w 12192000"/>
              <a:gd name="connsiteY230" fmla="*/ 4726407 h 5096785"/>
              <a:gd name="connsiteX231" fmla="*/ 949939 w 12192000"/>
              <a:gd name="connsiteY231" fmla="*/ 4719699 h 5096785"/>
              <a:gd name="connsiteX232" fmla="*/ 894148 w 12192000"/>
              <a:gd name="connsiteY232" fmla="*/ 4710406 h 5096785"/>
              <a:gd name="connsiteX233" fmla="*/ 857990 w 12192000"/>
              <a:gd name="connsiteY233" fmla="*/ 4696844 h 5096785"/>
              <a:gd name="connsiteX234" fmla="*/ 848649 w 12192000"/>
              <a:gd name="connsiteY234" fmla="*/ 4704021 h 5096785"/>
              <a:gd name="connsiteX235" fmla="*/ 826436 w 12192000"/>
              <a:gd name="connsiteY235" fmla="*/ 4707421 h 5096785"/>
              <a:gd name="connsiteX236" fmla="*/ 733052 w 12192000"/>
              <a:gd name="connsiteY236" fmla="*/ 4701884 h 5096785"/>
              <a:gd name="connsiteX237" fmla="*/ 716185 w 12192000"/>
              <a:gd name="connsiteY237" fmla="*/ 4703827 h 5096785"/>
              <a:gd name="connsiteX238" fmla="*/ 696663 w 12192000"/>
              <a:gd name="connsiteY238" fmla="*/ 4697420 h 5096785"/>
              <a:gd name="connsiteX239" fmla="*/ 582722 w 12192000"/>
              <a:gd name="connsiteY239" fmla="*/ 4658637 h 5096785"/>
              <a:gd name="connsiteX240" fmla="*/ 581118 w 12192000"/>
              <a:gd name="connsiteY240" fmla="*/ 4654120 h 5096785"/>
              <a:gd name="connsiteX241" fmla="*/ 546453 w 12192000"/>
              <a:gd name="connsiteY241" fmla="*/ 4652542 h 5096785"/>
              <a:gd name="connsiteX242" fmla="*/ 536773 w 12192000"/>
              <a:gd name="connsiteY242" fmla="*/ 4644609 h 5096785"/>
              <a:gd name="connsiteX243" fmla="*/ 518899 w 12192000"/>
              <a:gd name="connsiteY243" fmla="*/ 4642839 h 5096785"/>
              <a:gd name="connsiteX244" fmla="*/ 388896 w 12192000"/>
              <a:gd name="connsiteY244" fmla="*/ 4619173 h 5096785"/>
              <a:gd name="connsiteX245" fmla="*/ 366479 w 12192000"/>
              <a:gd name="connsiteY245" fmla="*/ 4618896 h 5096785"/>
              <a:gd name="connsiteX246" fmla="*/ 342781 w 12192000"/>
              <a:gd name="connsiteY246" fmla="*/ 4601239 h 5096785"/>
              <a:gd name="connsiteX247" fmla="*/ 255925 w 12192000"/>
              <a:gd name="connsiteY247" fmla="*/ 4598685 h 5096785"/>
              <a:gd name="connsiteX248" fmla="*/ 226919 w 12192000"/>
              <a:gd name="connsiteY248" fmla="*/ 4598460 h 5096785"/>
              <a:gd name="connsiteX249" fmla="*/ 213925 w 12192000"/>
              <a:gd name="connsiteY249" fmla="*/ 4597783 h 5096785"/>
              <a:gd name="connsiteX250" fmla="*/ 215196 w 12192000"/>
              <a:gd name="connsiteY250" fmla="*/ 4588576 h 5096785"/>
              <a:gd name="connsiteX251" fmla="*/ 180214 w 12192000"/>
              <a:gd name="connsiteY251" fmla="*/ 4583701 h 5096785"/>
              <a:gd name="connsiteX252" fmla="*/ 83203 w 12192000"/>
              <a:gd name="connsiteY252" fmla="*/ 4531664 h 5096785"/>
              <a:gd name="connsiteX253" fmla="*/ 4106 w 12192000"/>
              <a:gd name="connsiteY253" fmla="*/ 4517202 h 5096785"/>
              <a:gd name="connsiteX254" fmla="*/ 0 w 12192000"/>
              <a:gd name="connsiteY254" fmla="*/ 4516084 h 5096785"/>
              <a:gd name="connsiteX255" fmla="*/ 0 w 12192000"/>
              <a:gd name="connsiteY255"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434329 w 12192000"/>
              <a:gd name="connsiteY89" fmla="*/ 4704111 h 5096785"/>
              <a:gd name="connsiteX90" fmla="*/ 6425215 w 12192000"/>
              <a:gd name="connsiteY90" fmla="*/ 4710396 h 5096785"/>
              <a:gd name="connsiteX91" fmla="*/ 6425070 w 12192000"/>
              <a:gd name="connsiteY91" fmla="*/ 4711644 h 5096785"/>
              <a:gd name="connsiteX92" fmla="*/ 6386800 w 12192000"/>
              <a:gd name="connsiteY92" fmla="*/ 4715431 h 5096785"/>
              <a:gd name="connsiteX93" fmla="*/ 6382703 w 12192000"/>
              <a:gd name="connsiteY93" fmla="*/ 4717930 h 5096785"/>
              <a:gd name="connsiteX94" fmla="*/ 6356495 w 12192000"/>
              <a:gd name="connsiteY94" fmla="*/ 4717843 h 5096785"/>
              <a:gd name="connsiteX95" fmla="*/ 6343628 w 12192000"/>
              <a:gd name="connsiteY95" fmla="*/ 4719161 h 5096785"/>
              <a:gd name="connsiteX96" fmla="*/ 6338605 w 12192000"/>
              <a:gd name="connsiteY96" fmla="*/ 4716723 h 5096785"/>
              <a:gd name="connsiteX97" fmla="*/ 6320318 w 12192000"/>
              <a:gd name="connsiteY97" fmla="*/ 4720095 h 5096785"/>
              <a:gd name="connsiteX98" fmla="*/ 6318742 w 12192000"/>
              <a:gd name="connsiteY98" fmla="*/ 4721541 h 5096785"/>
              <a:gd name="connsiteX99" fmla="*/ 6301708 w 12192000"/>
              <a:gd name="connsiteY99" fmla="*/ 4720380 h 5096785"/>
              <a:gd name="connsiteX100" fmla="*/ 6285082 w 12192000"/>
              <a:gd name="connsiteY100" fmla="*/ 4714639 h 5096785"/>
              <a:gd name="connsiteX101" fmla="*/ 6136936 w 12192000"/>
              <a:gd name="connsiteY101" fmla="*/ 4758246 h 5096785"/>
              <a:gd name="connsiteX102" fmla="*/ 5988578 w 12192000"/>
              <a:gd name="connsiteY102" fmla="*/ 4754427 h 5096785"/>
              <a:gd name="connsiteX103" fmla="*/ 5908701 w 12192000"/>
              <a:gd name="connsiteY103" fmla="*/ 4779160 h 5096785"/>
              <a:gd name="connsiteX104" fmla="*/ 5892219 w 12192000"/>
              <a:gd name="connsiteY104" fmla="*/ 4807892 h 5096785"/>
              <a:gd name="connsiteX105" fmla="*/ 5683612 w 12192000"/>
              <a:gd name="connsiteY105" fmla="*/ 4848770 h 5096785"/>
              <a:gd name="connsiteX106" fmla="*/ 5635111 w 12192000"/>
              <a:gd name="connsiteY106" fmla="*/ 4868888 h 5096785"/>
              <a:gd name="connsiteX107" fmla="*/ 5582652 w 12192000"/>
              <a:gd name="connsiteY107" fmla="*/ 4866836 h 5096785"/>
              <a:gd name="connsiteX108" fmla="*/ 5567213 w 12192000"/>
              <a:gd name="connsiteY108" fmla="*/ 4878769 h 5096785"/>
              <a:gd name="connsiteX109" fmla="*/ 5564659 w 12192000"/>
              <a:gd name="connsiteY109" fmla="*/ 4881042 h 5096785"/>
              <a:gd name="connsiteX110" fmla="*/ 5552102 w 12192000"/>
              <a:gd name="connsiteY110" fmla="*/ 4885426 h 5096785"/>
              <a:gd name="connsiteX111" fmla="*/ 5551475 w 12192000"/>
              <a:gd name="connsiteY111" fmla="*/ 4892560 h 5096785"/>
              <a:gd name="connsiteX112" fmla="*/ 5534664 w 12192000"/>
              <a:gd name="connsiteY112" fmla="*/ 4903385 h 5096785"/>
              <a:gd name="connsiteX113" fmla="*/ 5510737 w 12192000"/>
              <a:gd name="connsiteY113" fmla="*/ 4909807 h 5096785"/>
              <a:gd name="connsiteX114" fmla="*/ 5393901 w 12192000"/>
              <a:gd name="connsiteY114" fmla="*/ 4933709 h 5096785"/>
              <a:gd name="connsiteX115" fmla="*/ 5325782 w 12192000"/>
              <a:gd name="connsiteY115" fmla="*/ 4951789 h 5096785"/>
              <a:gd name="connsiteX116" fmla="*/ 5302703 w 12192000"/>
              <a:gd name="connsiteY116" fmla="*/ 4964590 h 5096785"/>
              <a:gd name="connsiteX117" fmla="*/ 5268591 w 12192000"/>
              <a:gd name="connsiteY117" fmla="*/ 4978479 h 5096785"/>
              <a:gd name="connsiteX118" fmla="*/ 5210559 w 12192000"/>
              <a:gd name="connsiteY118" fmla="*/ 5007585 h 5096785"/>
              <a:gd name="connsiteX119" fmla="*/ 5177597 w 12192000"/>
              <a:gd name="connsiteY119" fmla="*/ 5015926 h 5096785"/>
              <a:gd name="connsiteX120" fmla="*/ 5160569 w 12192000"/>
              <a:gd name="connsiteY120" fmla="*/ 5025681 h 5096785"/>
              <a:gd name="connsiteX121" fmla="*/ 5152748 w 12192000"/>
              <a:gd name="connsiteY121" fmla="*/ 5026569 h 5096785"/>
              <a:gd name="connsiteX122" fmla="*/ 5127678 w 12192000"/>
              <a:gd name="connsiteY122" fmla="*/ 5032947 h 5096785"/>
              <a:gd name="connsiteX123" fmla="*/ 5113147 w 12192000"/>
              <a:gd name="connsiteY123" fmla="*/ 5035818 h 5096785"/>
              <a:gd name="connsiteX124" fmla="*/ 5107301 w 12192000"/>
              <a:gd name="connsiteY124" fmla="*/ 5036672 h 5096785"/>
              <a:gd name="connsiteX125" fmla="*/ 5093215 w 12192000"/>
              <a:gd name="connsiteY125" fmla="*/ 5032880 h 5096785"/>
              <a:gd name="connsiteX126" fmla="*/ 5077058 w 12192000"/>
              <a:gd name="connsiteY126" fmla="*/ 5038681 h 5096785"/>
              <a:gd name="connsiteX127" fmla="*/ 5057349 w 12192000"/>
              <a:gd name="connsiteY127" fmla="*/ 5036015 h 5096785"/>
              <a:gd name="connsiteX128" fmla="*/ 5053945 w 12192000"/>
              <a:gd name="connsiteY128" fmla="*/ 5041952 h 5096785"/>
              <a:gd name="connsiteX129" fmla="*/ 5040021 w 12192000"/>
              <a:gd name="connsiteY129" fmla="*/ 5050052 h 5096785"/>
              <a:gd name="connsiteX130" fmla="*/ 5025913 w 12192000"/>
              <a:gd name="connsiteY130" fmla="*/ 5046535 h 5096785"/>
              <a:gd name="connsiteX131" fmla="*/ 4998218 w 12192000"/>
              <a:gd name="connsiteY131" fmla="*/ 5048065 h 5096785"/>
              <a:gd name="connsiteX132" fmla="*/ 4991008 w 12192000"/>
              <a:gd name="connsiteY132" fmla="*/ 5050439 h 5096785"/>
              <a:gd name="connsiteX133" fmla="*/ 4963503 w 12192000"/>
              <a:gd name="connsiteY133" fmla="*/ 5047575 h 5096785"/>
              <a:gd name="connsiteX134" fmla="*/ 4921053 w 12192000"/>
              <a:gd name="connsiteY134" fmla="*/ 5048925 h 5096785"/>
              <a:gd name="connsiteX135" fmla="*/ 4873420 w 12192000"/>
              <a:gd name="connsiteY135" fmla="*/ 5054929 h 5096785"/>
              <a:gd name="connsiteX136" fmla="*/ 4858825 w 12192000"/>
              <a:gd name="connsiteY136" fmla="*/ 5051329 h 5096785"/>
              <a:gd name="connsiteX137" fmla="*/ 4769340 w 12192000"/>
              <a:gd name="connsiteY137" fmla="*/ 5053090 h 5096785"/>
              <a:gd name="connsiteX138" fmla="*/ 4744152 w 12192000"/>
              <a:gd name="connsiteY138" fmla="*/ 5053391 h 5096785"/>
              <a:gd name="connsiteX139" fmla="*/ 4723556 w 12192000"/>
              <a:gd name="connsiteY139" fmla="*/ 5059633 h 5096785"/>
              <a:gd name="connsiteX140" fmla="*/ 4719699 w 12192000"/>
              <a:gd name="connsiteY140" fmla="*/ 5066298 h 5096785"/>
              <a:gd name="connsiteX141" fmla="*/ 4706016 w 12192000"/>
              <a:gd name="connsiteY141" fmla="*/ 5067422 h 5096785"/>
              <a:gd name="connsiteX142" fmla="*/ 4702593 w 12192000"/>
              <a:gd name="connsiteY142" fmla="*/ 5068973 h 5096785"/>
              <a:gd name="connsiteX143" fmla="*/ 4682766 w 12192000"/>
              <a:gd name="connsiteY143" fmla="*/ 5076609 h 5096785"/>
              <a:gd name="connsiteX144" fmla="*/ 4634960 w 12192000"/>
              <a:gd name="connsiteY144" fmla="*/ 5061852 h 5096785"/>
              <a:gd name="connsiteX145" fmla="*/ 4580645 w 12192000"/>
              <a:gd name="connsiteY145" fmla="*/ 5069246 h 5096785"/>
              <a:gd name="connsiteX146" fmla="*/ 4368005 w 12192000"/>
              <a:gd name="connsiteY146" fmla="*/ 5057426 h 5096785"/>
              <a:gd name="connsiteX147" fmla="*/ 4339489 w 12192000"/>
              <a:gd name="connsiteY147" fmla="*/ 5080858 h 5096785"/>
              <a:gd name="connsiteX148" fmla="*/ 4253895 w 12192000"/>
              <a:gd name="connsiteY148" fmla="*/ 5085008 h 5096785"/>
              <a:gd name="connsiteX149" fmla="*/ 4117780 w 12192000"/>
              <a:gd name="connsiteY149" fmla="*/ 5045175 h 5096785"/>
              <a:gd name="connsiteX150" fmla="*/ 3960074 w 12192000"/>
              <a:gd name="connsiteY150" fmla="*/ 5050708 h 5096785"/>
              <a:gd name="connsiteX151" fmla="*/ 3947260 w 12192000"/>
              <a:gd name="connsiteY151" fmla="*/ 5041167 h 5096785"/>
              <a:gd name="connsiteX152" fmla="*/ 3931969 w 12192000"/>
              <a:gd name="connsiteY152" fmla="*/ 5035902 h 5096785"/>
              <a:gd name="connsiteX153" fmla="*/ 3929836 w 12192000"/>
              <a:gd name="connsiteY153" fmla="*/ 5036901 h 5096785"/>
              <a:gd name="connsiteX154" fmla="*/ 3911296 w 12192000"/>
              <a:gd name="connsiteY154" fmla="*/ 5035663 h 5096785"/>
              <a:gd name="connsiteX155" fmla="*/ 3907746 w 12192000"/>
              <a:gd name="connsiteY155" fmla="*/ 5032107 h 5096785"/>
              <a:gd name="connsiteX156" fmla="*/ 3895182 w 12192000"/>
              <a:gd name="connsiteY156" fmla="*/ 5030229 h 5096785"/>
              <a:gd name="connsiteX157" fmla="*/ 3870866 w 12192000"/>
              <a:gd name="connsiteY157" fmla="*/ 5023753 h 5096785"/>
              <a:gd name="connsiteX158" fmla="*/ 3865913 w 12192000"/>
              <a:gd name="connsiteY158" fmla="*/ 5025143 h 5096785"/>
              <a:gd name="connsiteX159" fmla="*/ 3828606 w 12192000"/>
              <a:gd name="connsiteY159" fmla="*/ 5019426 h 5096785"/>
              <a:gd name="connsiteX160" fmla="*/ 3827901 w 12192000"/>
              <a:gd name="connsiteY160" fmla="*/ 5020583 h 5096785"/>
              <a:gd name="connsiteX161" fmla="*/ 3816543 w 12192000"/>
              <a:gd name="connsiteY161" fmla="*/ 5024366 h 5096785"/>
              <a:gd name="connsiteX162" fmla="*/ 3795278 w 12192000"/>
              <a:gd name="connsiteY162" fmla="*/ 5028779 h 5096785"/>
              <a:gd name="connsiteX163" fmla="*/ 3743858 w 12192000"/>
              <a:gd name="connsiteY163" fmla="*/ 5054237 h 5096785"/>
              <a:gd name="connsiteX164" fmla="*/ 3704945 w 12192000"/>
              <a:gd name="connsiteY164" fmla="*/ 5048413 h 5096785"/>
              <a:gd name="connsiteX165" fmla="*/ 3696992 w 12192000"/>
              <a:gd name="connsiteY165" fmla="*/ 5047914 h 5096785"/>
              <a:gd name="connsiteX166" fmla="*/ 3696780 w 12192000"/>
              <a:gd name="connsiteY166" fmla="*/ 5048181 h 5096785"/>
              <a:gd name="connsiteX167" fmla="*/ 3688290 w 12192000"/>
              <a:gd name="connsiteY167" fmla="*/ 5048204 h 5096785"/>
              <a:gd name="connsiteX168" fmla="*/ 3682486 w 12192000"/>
              <a:gd name="connsiteY168" fmla="*/ 5047000 h 5096785"/>
              <a:gd name="connsiteX169" fmla="*/ 3667056 w 12192000"/>
              <a:gd name="connsiteY169" fmla="*/ 5046030 h 5096785"/>
              <a:gd name="connsiteX170" fmla="*/ 3661403 w 12192000"/>
              <a:gd name="connsiteY170" fmla="*/ 5047537 h 5096785"/>
              <a:gd name="connsiteX171" fmla="*/ 3658673 w 12192000"/>
              <a:gd name="connsiteY171" fmla="*/ 5050790 h 5096785"/>
              <a:gd name="connsiteX172" fmla="*/ 3657333 w 12192000"/>
              <a:gd name="connsiteY172" fmla="*/ 5050325 h 5096785"/>
              <a:gd name="connsiteX173" fmla="*/ 3626778 w 12192000"/>
              <a:gd name="connsiteY173" fmla="*/ 5057882 h 5096785"/>
              <a:gd name="connsiteX174" fmla="*/ 3560067 w 12192000"/>
              <a:gd name="connsiteY174" fmla="*/ 5064266 h 5096785"/>
              <a:gd name="connsiteX175" fmla="*/ 3522641 w 12192000"/>
              <a:gd name="connsiteY175" fmla="*/ 5063654 h 5096785"/>
              <a:gd name="connsiteX176" fmla="*/ 3419275 w 12192000"/>
              <a:gd name="connsiteY176" fmla="*/ 5066646 h 5096785"/>
              <a:gd name="connsiteX177" fmla="*/ 3314869 w 12192000"/>
              <a:gd name="connsiteY177" fmla="*/ 5073197 h 5096785"/>
              <a:gd name="connsiteX178" fmla="*/ 3259088 w 12192000"/>
              <a:gd name="connsiteY178" fmla="*/ 5096363 h 5096785"/>
              <a:gd name="connsiteX179" fmla="*/ 3253104 w 12192000"/>
              <a:gd name="connsiteY179" fmla="*/ 5096785 h 5096785"/>
              <a:gd name="connsiteX180" fmla="*/ 3238751 w 12192000"/>
              <a:gd name="connsiteY180" fmla="*/ 5092996 h 5096785"/>
              <a:gd name="connsiteX181" fmla="*/ 3233681 w 12192000"/>
              <a:gd name="connsiteY181" fmla="*/ 5090758 h 5096785"/>
              <a:gd name="connsiteX182" fmla="*/ 3225562 w 12192000"/>
              <a:gd name="connsiteY182" fmla="*/ 5089215 h 5096785"/>
              <a:gd name="connsiteX183" fmla="*/ 3225260 w 12192000"/>
              <a:gd name="connsiteY183" fmla="*/ 5089437 h 5096785"/>
              <a:gd name="connsiteX184" fmla="*/ 3217859 w 12192000"/>
              <a:gd name="connsiteY184" fmla="*/ 5087484 h 5096785"/>
              <a:gd name="connsiteX185" fmla="*/ 3182980 w 12192000"/>
              <a:gd name="connsiteY185" fmla="*/ 5074650 h 5096785"/>
              <a:gd name="connsiteX186" fmla="*/ 3123938 w 12192000"/>
              <a:gd name="connsiteY186" fmla="*/ 5089912 h 5096785"/>
              <a:gd name="connsiteX187" fmla="*/ 3101912 w 12192000"/>
              <a:gd name="connsiteY187" fmla="*/ 5090281 h 5096785"/>
              <a:gd name="connsiteX188" fmla="*/ 3089591 w 12192000"/>
              <a:gd name="connsiteY188" fmla="*/ 5091865 h 5096785"/>
              <a:gd name="connsiteX189" fmla="*/ 3088465 w 12192000"/>
              <a:gd name="connsiteY189" fmla="*/ 5092858 h 5096785"/>
              <a:gd name="connsiteX190" fmla="*/ 3055081 w 12192000"/>
              <a:gd name="connsiteY190" fmla="*/ 5080424 h 5096785"/>
              <a:gd name="connsiteX191" fmla="*/ 3049807 w 12192000"/>
              <a:gd name="connsiteY191" fmla="*/ 5080860 h 5096785"/>
              <a:gd name="connsiteX192" fmla="*/ 3029122 w 12192000"/>
              <a:gd name="connsiteY192" fmla="*/ 5070085 h 5096785"/>
              <a:gd name="connsiteX193" fmla="*/ 3017862 w 12192000"/>
              <a:gd name="connsiteY193" fmla="*/ 5065942 h 5096785"/>
              <a:gd name="connsiteX194" fmla="*/ 3015868 w 12192000"/>
              <a:gd name="connsiteY194" fmla="*/ 5061832 h 5096785"/>
              <a:gd name="connsiteX195" fmla="*/ 2998644 w 12192000"/>
              <a:gd name="connsiteY195" fmla="*/ 5057210 h 5096785"/>
              <a:gd name="connsiteX196" fmla="*/ 2996219 w 12192000"/>
              <a:gd name="connsiteY196" fmla="*/ 5057788 h 5096785"/>
              <a:gd name="connsiteX197" fmla="*/ 2983676 w 12192000"/>
              <a:gd name="connsiteY197" fmla="*/ 5049852 h 5096785"/>
              <a:gd name="connsiteX198" fmla="*/ 2903609 w 12192000"/>
              <a:gd name="connsiteY198" fmla="*/ 4998457 h 5096785"/>
              <a:gd name="connsiteX199" fmla="*/ 2758830 w 12192000"/>
              <a:gd name="connsiteY199" fmla="*/ 4974760 h 5096785"/>
              <a:gd name="connsiteX200" fmla="*/ 2532669 w 12192000"/>
              <a:gd name="connsiteY200" fmla="*/ 4940573 h 5096785"/>
              <a:gd name="connsiteX201" fmla="*/ 2389931 w 12192000"/>
              <a:gd name="connsiteY201" fmla="*/ 4905785 h 5096785"/>
              <a:gd name="connsiteX202" fmla="*/ 2335186 w 12192000"/>
              <a:gd name="connsiteY202" fmla="*/ 4902957 h 5096785"/>
              <a:gd name="connsiteX203" fmla="*/ 2295307 w 12192000"/>
              <a:gd name="connsiteY203" fmla="*/ 4879800 h 5096785"/>
              <a:gd name="connsiteX204" fmla="*/ 2273393 w 12192000"/>
              <a:gd name="connsiteY204" fmla="*/ 4883565 h 5096785"/>
              <a:gd name="connsiteX205" fmla="*/ 2269523 w 12192000"/>
              <a:gd name="connsiteY205" fmla="*/ 4884442 h 5096785"/>
              <a:gd name="connsiteX206" fmla="*/ 2256015 w 12192000"/>
              <a:gd name="connsiteY206" fmla="*/ 4883014 h 5096785"/>
              <a:gd name="connsiteX207" fmla="*/ 2249731 w 12192000"/>
              <a:gd name="connsiteY207" fmla="*/ 4888778 h 5096785"/>
              <a:gd name="connsiteX208" fmla="*/ 2227629 w 12192000"/>
              <a:gd name="connsiteY208" fmla="*/ 4891047 h 5096785"/>
              <a:gd name="connsiteX209" fmla="*/ 2203460 w 12192000"/>
              <a:gd name="connsiteY209" fmla="*/ 4886696 h 5096785"/>
              <a:gd name="connsiteX210" fmla="*/ 2091528 w 12192000"/>
              <a:gd name="connsiteY210" fmla="*/ 4859155 h 5096785"/>
              <a:gd name="connsiteX211" fmla="*/ 2022901 w 12192000"/>
              <a:gd name="connsiteY211" fmla="*/ 4846594 h 5096785"/>
              <a:gd name="connsiteX212" fmla="*/ 1994227 w 12192000"/>
              <a:gd name="connsiteY212" fmla="*/ 4847973 h 5096785"/>
              <a:gd name="connsiteX213" fmla="*/ 1955936 w 12192000"/>
              <a:gd name="connsiteY213" fmla="*/ 4845765 h 5096785"/>
              <a:gd name="connsiteX214" fmla="*/ 1741924 w 12192000"/>
              <a:gd name="connsiteY214" fmla="*/ 4808054 h 5096785"/>
              <a:gd name="connsiteX215" fmla="*/ 1734410 w 12192000"/>
              <a:gd name="connsiteY215" fmla="*/ 4811675 h 5096785"/>
              <a:gd name="connsiteX216" fmla="*/ 1691423 w 12192000"/>
              <a:gd name="connsiteY216" fmla="*/ 4802777 h 5096785"/>
              <a:gd name="connsiteX217" fmla="*/ 1554504 w 12192000"/>
              <a:gd name="connsiteY217" fmla="*/ 4739985 h 5096785"/>
              <a:gd name="connsiteX218" fmla="*/ 1470119 w 12192000"/>
              <a:gd name="connsiteY218" fmla="*/ 4723470 h 5096785"/>
              <a:gd name="connsiteX219" fmla="*/ 1437967 w 12192000"/>
              <a:gd name="connsiteY219" fmla="*/ 4722710 h 5096785"/>
              <a:gd name="connsiteX220" fmla="*/ 1384234 w 12192000"/>
              <a:gd name="connsiteY220" fmla="*/ 4721117 h 5096785"/>
              <a:gd name="connsiteX221" fmla="*/ 1338647 w 12192000"/>
              <a:gd name="connsiteY221" fmla="*/ 4732483 h 5096785"/>
              <a:gd name="connsiteX222" fmla="*/ 1295869 w 12192000"/>
              <a:gd name="connsiteY222" fmla="*/ 4726175 h 5096785"/>
              <a:gd name="connsiteX223" fmla="*/ 1292949 w 12192000"/>
              <a:gd name="connsiteY223" fmla="*/ 4708469 h 5096785"/>
              <a:gd name="connsiteX224" fmla="*/ 1244908 w 12192000"/>
              <a:gd name="connsiteY224" fmla="*/ 4706993 h 5096785"/>
              <a:gd name="connsiteX225" fmla="*/ 1171266 w 12192000"/>
              <a:gd name="connsiteY225" fmla="*/ 4706535 h 5096785"/>
              <a:gd name="connsiteX226" fmla="*/ 1160868 w 12192000"/>
              <a:gd name="connsiteY226" fmla="*/ 4701936 h 5096785"/>
              <a:gd name="connsiteX227" fmla="*/ 1147599 w 12192000"/>
              <a:gd name="connsiteY227" fmla="*/ 4714833 h 5096785"/>
              <a:gd name="connsiteX228" fmla="*/ 1119603 w 12192000"/>
              <a:gd name="connsiteY228" fmla="*/ 4721303 h 5096785"/>
              <a:gd name="connsiteX229" fmla="*/ 997851 w 12192000"/>
              <a:gd name="connsiteY229" fmla="*/ 4722336 h 5096785"/>
              <a:gd name="connsiteX230" fmla="*/ 976455 w 12192000"/>
              <a:gd name="connsiteY230" fmla="*/ 4726407 h 5096785"/>
              <a:gd name="connsiteX231" fmla="*/ 949939 w 12192000"/>
              <a:gd name="connsiteY231" fmla="*/ 4719699 h 5096785"/>
              <a:gd name="connsiteX232" fmla="*/ 894148 w 12192000"/>
              <a:gd name="connsiteY232" fmla="*/ 4710406 h 5096785"/>
              <a:gd name="connsiteX233" fmla="*/ 857990 w 12192000"/>
              <a:gd name="connsiteY233" fmla="*/ 4696844 h 5096785"/>
              <a:gd name="connsiteX234" fmla="*/ 848649 w 12192000"/>
              <a:gd name="connsiteY234" fmla="*/ 4704021 h 5096785"/>
              <a:gd name="connsiteX235" fmla="*/ 826436 w 12192000"/>
              <a:gd name="connsiteY235" fmla="*/ 4707421 h 5096785"/>
              <a:gd name="connsiteX236" fmla="*/ 733052 w 12192000"/>
              <a:gd name="connsiteY236" fmla="*/ 4701884 h 5096785"/>
              <a:gd name="connsiteX237" fmla="*/ 716185 w 12192000"/>
              <a:gd name="connsiteY237" fmla="*/ 4703827 h 5096785"/>
              <a:gd name="connsiteX238" fmla="*/ 696663 w 12192000"/>
              <a:gd name="connsiteY238" fmla="*/ 4697420 h 5096785"/>
              <a:gd name="connsiteX239" fmla="*/ 582722 w 12192000"/>
              <a:gd name="connsiteY239" fmla="*/ 4658637 h 5096785"/>
              <a:gd name="connsiteX240" fmla="*/ 581118 w 12192000"/>
              <a:gd name="connsiteY240" fmla="*/ 4654120 h 5096785"/>
              <a:gd name="connsiteX241" fmla="*/ 546453 w 12192000"/>
              <a:gd name="connsiteY241" fmla="*/ 4652542 h 5096785"/>
              <a:gd name="connsiteX242" fmla="*/ 536773 w 12192000"/>
              <a:gd name="connsiteY242" fmla="*/ 4644609 h 5096785"/>
              <a:gd name="connsiteX243" fmla="*/ 518899 w 12192000"/>
              <a:gd name="connsiteY243" fmla="*/ 4642839 h 5096785"/>
              <a:gd name="connsiteX244" fmla="*/ 388896 w 12192000"/>
              <a:gd name="connsiteY244" fmla="*/ 4619173 h 5096785"/>
              <a:gd name="connsiteX245" fmla="*/ 366479 w 12192000"/>
              <a:gd name="connsiteY245" fmla="*/ 4618896 h 5096785"/>
              <a:gd name="connsiteX246" fmla="*/ 342781 w 12192000"/>
              <a:gd name="connsiteY246" fmla="*/ 4601239 h 5096785"/>
              <a:gd name="connsiteX247" fmla="*/ 255925 w 12192000"/>
              <a:gd name="connsiteY247" fmla="*/ 4598685 h 5096785"/>
              <a:gd name="connsiteX248" fmla="*/ 226919 w 12192000"/>
              <a:gd name="connsiteY248" fmla="*/ 4598460 h 5096785"/>
              <a:gd name="connsiteX249" fmla="*/ 213925 w 12192000"/>
              <a:gd name="connsiteY249" fmla="*/ 4597783 h 5096785"/>
              <a:gd name="connsiteX250" fmla="*/ 215196 w 12192000"/>
              <a:gd name="connsiteY250" fmla="*/ 4588576 h 5096785"/>
              <a:gd name="connsiteX251" fmla="*/ 180214 w 12192000"/>
              <a:gd name="connsiteY251" fmla="*/ 4583701 h 5096785"/>
              <a:gd name="connsiteX252" fmla="*/ 83203 w 12192000"/>
              <a:gd name="connsiteY252" fmla="*/ 4531664 h 5096785"/>
              <a:gd name="connsiteX253" fmla="*/ 4106 w 12192000"/>
              <a:gd name="connsiteY253" fmla="*/ 4517202 h 5096785"/>
              <a:gd name="connsiteX254" fmla="*/ 0 w 12192000"/>
              <a:gd name="connsiteY254" fmla="*/ 4516084 h 5096785"/>
              <a:gd name="connsiteX255" fmla="*/ 0 w 12192000"/>
              <a:gd name="connsiteY255"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434329 w 12192000"/>
              <a:gd name="connsiteY89" fmla="*/ 4704111 h 5096785"/>
              <a:gd name="connsiteX90" fmla="*/ 6425215 w 12192000"/>
              <a:gd name="connsiteY90" fmla="*/ 4710396 h 5096785"/>
              <a:gd name="connsiteX91" fmla="*/ 6386800 w 12192000"/>
              <a:gd name="connsiteY91" fmla="*/ 4715431 h 5096785"/>
              <a:gd name="connsiteX92" fmla="*/ 6382703 w 12192000"/>
              <a:gd name="connsiteY92" fmla="*/ 4717930 h 5096785"/>
              <a:gd name="connsiteX93" fmla="*/ 6356495 w 12192000"/>
              <a:gd name="connsiteY93" fmla="*/ 4717843 h 5096785"/>
              <a:gd name="connsiteX94" fmla="*/ 6343628 w 12192000"/>
              <a:gd name="connsiteY94" fmla="*/ 4719161 h 5096785"/>
              <a:gd name="connsiteX95" fmla="*/ 6338605 w 12192000"/>
              <a:gd name="connsiteY95" fmla="*/ 4716723 h 5096785"/>
              <a:gd name="connsiteX96" fmla="*/ 6320318 w 12192000"/>
              <a:gd name="connsiteY96" fmla="*/ 4720095 h 5096785"/>
              <a:gd name="connsiteX97" fmla="*/ 6318742 w 12192000"/>
              <a:gd name="connsiteY97" fmla="*/ 4721541 h 5096785"/>
              <a:gd name="connsiteX98" fmla="*/ 6301708 w 12192000"/>
              <a:gd name="connsiteY98" fmla="*/ 4720380 h 5096785"/>
              <a:gd name="connsiteX99" fmla="*/ 6285082 w 12192000"/>
              <a:gd name="connsiteY99" fmla="*/ 4714639 h 5096785"/>
              <a:gd name="connsiteX100" fmla="*/ 6136936 w 12192000"/>
              <a:gd name="connsiteY100" fmla="*/ 4758246 h 5096785"/>
              <a:gd name="connsiteX101" fmla="*/ 5988578 w 12192000"/>
              <a:gd name="connsiteY101" fmla="*/ 4754427 h 5096785"/>
              <a:gd name="connsiteX102" fmla="*/ 5908701 w 12192000"/>
              <a:gd name="connsiteY102" fmla="*/ 4779160 h 5096785"/>
              <a:gd name="connsiteX103" fmla="*/ 5892219 w 12192000"/>
              <a:gd name="connsiteY103" fmla="*/ 4807892 h 5096785"/>
              <a:gd name="connsiteX104" fmla="*/ 5683612 w 12192000"/>
              <a:gd name="connsiteY104" fmla="*/ 4848770 h 5096785"/>
              <a:gd name="connsiteX105" fmla="*/ 5635111 w 12192000"/>
              <a:gd name="connsiteY105" fmla="*/ 4868888 h 5096785"/>
              <a:gd name="connsiteX106" fmla="*/ 5582652 w 12192000"/>
              <a:gd name="connsiteY106" fmla="*/ 4866836 h 5096785"/>
              <a:gd name="connsiteX107" fmla="*/ 5567213 w 12192000"/>
              <a:gd name="connsiteY107" fmla="*/ 4878769 h 5096785"/>
              <a:gd name="connsiteX108" fmla="*/ 5564659 w 12192000"/>
              <a:gd name="connsiteY108" fmla="*/ 4881042 h 5096785"/>
              <a:gd name="connsiteX109" fmla="*/ 5552102 w 12192000"/>
              <a:gd name="connsiteY109" fmla="*/ 4885426 h 5096785"/>
              <a:gd name="connsiteX110" fmla="*/ 5551475 w 12192000"/>
              <a:gd name="connsiteY110" fmla="*/ 4892560 h 5096785"/>
              <a:gd name="connsiteX111" fmla="*/ 5534664 w 12192000"/>
              <a:gd name="connsiteY111" fmla="*/ 4903385 h 5096785"/>
              <a:gd name="connsiteX112" fmla="*/ 5510737 w 12192000"/>
              <a:gd name="connsiteY112" fmla="*/ 4909807 h 5096785"/>
              <a:gd name="connsiteX113" fmla="*/ 5393901 w 12192000"/>
              <a:gd name="connsiteY113" fmla="*/ 4933709 h 5096785"/>
              <a:gd name="connsiteX114" fmla="*/ 5325782 w 12192000"/>
              <a:gd name="connsiteY114" fmla="*/ 4951789 h 5096785"/>
              <a:gd name="connsiteX115" fmla="*/ 5302703 w 12192000"/>
              <a:gd name="connsiteY115" fmla="*/ 4964590 h 5096785"/>
              <a:gd name="connsiteX116" fmla="*/ 5268591 w 12192000"/>
              <a:gd name="connsiteY116" fmla="*/ 4978479 h 5096785"/>
              <a:gd name="connsiteX117" fmla="*/ 5210559 w 12192000"/>
              <a:gd name="connsiteY117" fmla="*/ 5007585 h 5096785"/>
              <a:gd name="connsiteX118" fmla="*/ 5177597 w 12192000"/>
              <a:gd name="connsiteY118" fmla="*/ 5015926 h 5096785"/>
              <a:gd name="connsiteX119" fmla="*/ 5160569 w 12192000"/>
              <a:gd name="connsiteY119" fmla="*/ 5025681 h 5096785"/>
              <a:gd name="connsiteX120" fmla="*/ 5152748 w 12192000"/>
              <a:gd name="connsiteY120" fmla="*/ 5026569 h 5096785"/>
              <a:gd name="connsiteX121" fmla="*/ 5127678 w 12192000"/>
              <a:gd name="connsiteY121" fmla="*/ 5032947 h 5096785"/>
              <a:gd name="connsiteX122" fmla="*/ 5113147 w 12192000"/>
              <a:gd name="connsiteY122" fmla="*/ 5035818 h 5096785"/>
              <a:gd name="connsiteX123" fmla="*/ 5107301 w 12192000"/>
              <a:gd name="connsiteY123" fmla="*/ 5036672 h 5096785"/>
              <a:gd name="connsiteX124" fmla="*/ 5093215 w 12192000"/>
              <a:gd name="connsiteY124" fmla="*/ 5032880 h 5096785"/>
              <a:gd name="connsiteX125" fmla="*/ 5077058 w 12192000"/>
              <a:gd name="connsiteY125" fmla="*/ 5038681 h 5096785"/>
              <a:gd name="connsiteX126" fmla="*/ 5057349 w 12192000"/>
              <a:gd name="connsiteY126" fmla="*/ 5036015 h 5096785"/>
              <a:gd name="connsiteX127" fmla="*/ 5053945 w 12192000"/>
              <a:gd name="connsiteY127" fmla="*/ 5041952 h 5096785"/>
              <a:gd name="connsiteX128" fmla="*/ 5040021 w 12192000"/>
              <a:gd name="connsiteY128" fmla="*/ 5050052 h 5096785"/>
              <a:gd name="connsiteX129" fmla="*/ 5025913 w 12192000"/>
              <a:gd name="connsiteY129" fmla="*/ 5046535 h 5096785"/>
              <a:gd name="connsiteX130" fmla="*/ 4998218 w 12192000"/>
              <a:gd name="connsiteY130" fmla="*/ 5048065 h 5096785"/>
              <a:gd name="connsiteX131" fmla="*/ 4991008 w 12192000"/>
              <a:gd name="connsiteY131" fmla="*/ 5050439 h 5096785"/>
              <a:gd name="connsiteX132" fmla="*/ 4963503 w 12192000"/>
              <a:gd name="connsiteY132" fmla="*/ 5047575 h 5096785"/>
              <a:gd name="connsiteX133" fmla="*/ 4921053 w 12192000"/>
              <a:gd name="connsiteY133" fmla="*/ 5048925 h 5096785"/>
              <a:gd name="connsiteX134" fmla="*/ 4873420 w 12192000"/>
              <a:gd name="connsiteY134" fmla="*/ 5054929 h 5096785"/>
              <a:gd name="connsiteX135" fmla="*/ 4858825 w 12192000"/>
              <a:gd name="connsiteY135" fmla="*/ 5051329 h 5096785"/>
              <a:gd name="connsiteX136" fmla="*/ 4769340 w 12192000"/>
              <a:gd name="connsiteY136" fmla="*/ 5053090 h 5096785"/>
              <a:gd name="connsiteX137" fmla="*/ 4744152 w 12192000"/>
              <a:gd name="connsiteY137" fmla="*/ 5053391 h 5096785"/>
              <a:gd name="connsiteX138" fmla="*/ 4723556 w 12192000"/>
              <a:gd name="connsiteY138" fmla="*/ 5059633 h 5096785"/>
              <a:gd name="connsiteX139" fmla="*/ 4719699 w 12192000"/>
              <a:gd name="connsiteY139" fmla="*/ 5066298 h 5096785"/>
              <a:gd name="connsiteX140" fmla="*/ 4706016 w 12192000"/>
              <a:gd name="connsiteY140" fmla="*/ 5067422 h 5096785"/>
              <a:gd name="connsiteX141" fmla="*/ 4702593 w 12192000"/>
              <a:gd name="connsiteY141" fmla="*/ 5068973 h 5096785"/>
              <a:gd name="connsiteX142" fmla="*/ 4682766 w 12192000"/>
              <a:gd name="connsiteY142" fmla="*/ 5076609 h 5096785"/>
              <a:gd name="connsiteX143" fmla="*/ 4634960 w 12192000"/>
              <a:gd name="connsiteY143" fmla="*/ 5061852 h 5096785"/>
              <a:gd name="connsiteX144" fmla="*/ 4580645 w 12192000"/>
              <a:gd name="connsiteY144" fmla="*/ 5069246 h 5096785"/>
              <a:gd name="connsiteX145" fmla="*/ 4368005 w 12192000"/>
              <a:gd name="connsiteY145" fmla="*/ 5057426 h 5096785"/>
              <a:gd name="connsiteX146" fmla="*/ 4339489 w 12192000"/>
              <a:gd name="connsiteY146" fmla="*/ 5080858 h 5096785"/>
              <a:gd name="connsiteX147" fmla="*/ 4253895 w 12192000"/>
              <a:gd name="connsiteY147" fmla="*/ 5085008 h 5096785"/>
              <a:gd name="connsiteX148" fmla="*/ 4117780 w 12192000"/>
              <a:gd name="connsiteY148" fmla="*/ 5045175 h 5096785"/>
              <a:gd name="connsiteX149" fmla="*/ 3960074 w 12192000"/>
              <a:gd name="connsiteY149" fmla="*/ 5050708 h 5096785"/>
              <a:gd name="connsiteX150" fmla="*/ 3947260 w 12192000"/>
              <a:gd name="connsiteY150" fmla="*/ 5041167 h 5096785"/>
              <a:gd name="connsiteX151" fmla="*/ 3931969 w 12192000"/>
              <a:gd name="connsiteY151" fmla="*/ 5035902 h 5096785"/>
              <a:gd name="connsiteX152" fmla="*/ 3929836 w 12192000"/>
              <a:gd name="connsiteY152" fmla="*/ 5036901 h 5096785"/>
              <a:gd name="connsiteX153" fmla="*/ 3911296 w 12192000"/>
              <a:gd name="connsiteY153" fmla="*/ 5035663 h 5096785"/>
              <a:gd name="connsiteX154" fmla="*/ 3907746 w 12192000"/>
              <a:gd name="connsiteY154" fmla="*/ 5032107 h 5096785"/>
              <a:gd name="connsiteX155" fmla="*/ 3895182 w 12192000"/>
              <a:gd name="connsiteY155" fmla="*/ 5030229 h 5096785"/>
              <a:gd name="connsiteX156" fmla="*/ 3870866 w 12192000"/>
              <a:gd name="connsiteY156" fmla="*/ 5023753 h 5096785"/>
              <a:gd name="connsiteX157" fmla="*/ 3865913 w 12192000"/>
              <a:gd name="connsiteY157" fmla="*/ 5025143 h 5096785"/>
              <a:gd name="connsiteX158" fmla="*/ 3828606 w 12192000"/>
              <a:gd name="connsiteY158" fmla="*/ 5019426 h 5096785"/>
              <a:gd name="connsiteX159" fmla="*/ 3827901 w 12192000"/>
              <a:gd name="connsiteY159" fmla="*/ 5020583 h 5096785"/>
              <a:gd name="connsiteX160" fmla="*/ 3816543 w 12192000"/>
              <a:gd name="connsiteY160" fmla="*/ 5024366 h 5096785"/>
              <a:gd name="connsiteX161" fmla="*/ 3795278 w 12192000"/>
              <a:gd name="connsiteY161" fmla="*/ 5028779 h 5096785"/>
              <a:gd name="connsiteX162" fmla="*/ 3743858 w 12192000"/>
              <a:gd name="connsiteY162" fmla="*/ 5054237 h 5096785"/>
              <a:gd name="connsiteX163" fmla="*/ 3704945 w 12192000"/>
              <a:gd name="connsiteY163" fmla="*/ 5048413 h 5096785"/>
              <a:gd name="connsiteX164" fmla="*/ 3696992 w 12192000"/>
              <a:gd name="connsiteY164" fmla="*/ 5047914 h 5096785"/>
              <a:gd name="connsiteX165" fmla="*/ 3696780 w 12192000"/>
              <a:gd name="connsiteY165" fmla="*/ 5048181 h 5096785"/>
              <a:gd name="connsiteX166" fmla="*/ 3688290 w 12192000"/>
              <a:gd name="connsiteY166" fmla="*/ 5048204 h 5096785"/>
              <a:gd name="connsiteX167" fmla="*/ 3682486 w 12192000"/>
              <a:gd name="connsiteY167" fmla="*/ 5047000 h 5096785"/>
              <a:gd name="connsiteX168" fmla="*/ 3667056 w 12192000"/>
              <a:gd name="connsiteY168" fmla="*/ 5046030 h 5096785"/>
              <a:gd name="connsiteX169" fmla="*/ 3661403 w 12192000"/>
              <a:gd name="connsiteY169" fmla="*/ 5047537 h 5096785"/>
              <a:gd name="connsiteX170" fmla="*/ 3658673 w 12192000"/>
              <a:gd name="connsiteY170" fmla="*/ 5050790 h 5096785"/>
              <a:gd name="connsiteX171" fmla="*/ 3657333 w 12192000"/>
              <a:gd name="connsiteY171" fmla="*/ 5050325 h 5096785"/>
              <a:gd name="connsiteX172" fmla="*/ 3626778 w 12192000"/>
              <a:gd name="connsiteY172" fmla="*/ 5057882 h 5096785"/>
              <a:gd name="connsiteX173" fmla="*/ 3560067 w 12192000"/>
              <a:gd name="connsiteY173" fmla="*/ 5064266 h 5096785"/>
              <a:gd name="connsiteX174" fmla="*/ 3522641 w 12192000"/>
              <a:gd name="connsiteY174" fmla="*/ 5063654 h 5096785"/>
              <a:gd name="connsiteX175" fmla="*/ 3419275 w 12192000"/>
              <a:gd name="connsiteY175" fmla="*/ 5066646 h 5096785"/>
              <a:gd name="connsiteX176" fmla="*/ 3314869 w 12192000"/>
              <a:gd name="connsiteY176" fmla="*/ 5073197 h 5096785"/>
              <a:gd name="connsiteX177" fmla="*/ 3259088 w 12192000"/>
              <a:gd name="connsiteY177" fmla="*/ 5096363 h 5096785"/>
              <a:gd name="connsiteX178" fmla="*/ 3253104 w 12192000"/>
              <a:gd name="connsiteY178" fmla="*/ 5096785 h 5096785"/>
              <a:gd name="connsiteX179" fmla="*/ 3238751 w 12192000"/>
              <a:gd name="connsiteY179" fmla="*/ 5092996 h 5096785"/>
              <a:gd name="connsiteX180" fmla="*/ 3233681 w 12192000"/>
              <a:gd name="connsiteY180" fmla="*/ 5090758 h 5096785"/>
              <a:gd name="connsiteX181" fmla="*/ 3225562 w 12192000"/>
              <a:gd name="connsiteY181" fmla="*/ 5089215 h 5096785"/>
              <a:gd name="connsiteX182" fmla="*/ 3225260 w 12192000"/>
              <a:gd name="connsiteY182" fmla="*/ 5089437 h 5096785"/>
              <a:gd name="connsiteX183" fmla="*/ 3217859 w 12192000"/>
              <a:gd name="connsiteY183" fmla="*/ 5087484 h 5096785"/>
              <a:gd name="connsiteX184" fmla="*/ 3182980 w 12192000"/>
              <a:gd name="connsiteY184" fmla="*/ 5074650 h 5096785"/>
              <a:gd name="connsiteX185" fmla="*/ 3123938 w 12192000"/>
              <a:gd name="connsiteY185" fmla="*/ 5089912 h 5096785"/>
              <a:gd name="connsiteX186" fmla="*/ 3101912 w 12192000"/>
              <a:gd name="connsiteY186" fmla="*/ 5090281 h 5096785"/>
              <a:gd name="connsiteX187" fmla="*/ 3089591 w 12192000"/>
              <a:gd name="connsiteY187" fmla="*/ 5091865 h 5096785"/>
              <a:gd name="connsiteX188" fmla="*/ 3088465 w 12192000"/>
              <a:gd name="connsiteY188" fmla="*/ 5092858 h 5096785"/>
              <a:gd name="connsiteX189" fmla="*/ 3055081 w 12192000"/>
              <a:gd name="connsiteY189" fmla="*/ 5080424 h 5096785"/>
              <a:gd name="connsiteX190" fmla="*/ 3049807 w 12192000"/>
              <a:gd name="connsiteY190" fmla="*/ 5080860 h 5096785"/>
              <a:gd name="connsiteX191" fmla="*/ 3029122 w 12192000"/>
              <a:gd name="connsiteY191" fmla="*/ 5070085 h 5096785"/>
              <a:gd name="connsiteX192" fmla="*/ 3017862 w 12192000"/>
              <a:gd name="connsiteY192" fmla="*/ 5065942 h 5096785"/>
              <a:gd name="connsiteX193" fmla="*/ 3015868 w 12192000"/>
              <a:gd name="connsiteY193" fmla="*/ 5061832 h 5096785"/>
              <a:gd name="connsiteX194" fmla="*/ 2998644 w 12192000"/>
              <a:gd name="connsiteY194" fmla="*/ 5057210 h 5096785"/>
              <a:gd name="connsiteX195" fmla="*/ 2996219 w 12192000"/>
              <a:gd name="connsiteY195" fmla="*/ 5057788 h 5096785"/>
              <a:gd name="connsiteX196" fmla="*/ 2983676 w 12192000"/>
              <a:gd name="connsiteY196" fmla="*/ 5049852 h 5096785"/>
              <a:gd name="connsiteX197" fmla="*/ 2903609 w 12192000"/>
              <a:gd name="connsiteY197" fmla="*/ 4998457 h 5096785"/>
              <a:gd name="connsiteX198" fmla="*/ 2758830 w 12192000"/>
              <a:gd name="connsiteY198" fmla="*/ 4974760 h 5096785"/>
              <a:gd name="connsiteX199" fmla="*/ 2532669 w 12192000"/>
              <a:gd name="connsiteY199" fmla="*/ 4940573 h 5096785"/>
              <a:gd name="connsiteX200" fmla="*/ 2389931 w 12192000"/>
              <a:gd name="connsiteY200" fmla="*/ 4905785 h 5096785"/>
              <a:gd name="connsiteX201" fmla="*/ 2335186 w 12192000"/>
              <a:gd name="connsiteY201" fmla="*/ 4902957 h 5096785"/>
              <a:gd name="connsiteX202" fmla="*/ 2295307 w 12192000"/>
              <a:gd name="connsiteY202" fmla="*/ 4879800 h 5096785"/>
              <a:gd name="connsiteX203" fmla="*/ 2273393 w 12192000"/>
              <a:gd name="connsiteY203" fmla="*/ 4883565 h 5096785"/>
              <a:gd name="connsiteX204" fmla="*/ 2269523 w 12192000"/>
              <a:gd name="connsiteY204" fmla="*/ 4884442 h 5096785"/>
              <a:gd name="connsiteX205" fmla="*/ 2256015 w 12192000"/>
              <a:gd name="connsiteY205" fmla="*/ 4883014 h 5096785"/>
              <a:gd name="connsiteX206" fmla="*/ 2249731 w 12192000"/>
              <a:gd name="connsiteY206" fmla="*/ 4888778 h 5096785"/>
              <a:gd name="connsiteX207" fmla="*/ 2227629 w 12192000"/>
              <a:gd name="connsiteY207" fmla="*/ 4891047 h 5096785"/>
              <a:gd name="connsiteX208" fmla="*/ 2203460 w 12192000"/>
              <a:gd name="connsiteY208" fmla="*/ 4886696 h 5096785"/>
              <a:gd name="connsiteX209" fmla="*/ 2091528 w 12192000"/>
              <a:gd name="connsiteY209" fmla="*/ 4859155 h 5096785"/>
              <a:gd name="connsiteX210" fmla="*/ 2022901 w 12192000"/>
              <a:gd name="connsiteY210" fmla="*/ 4846594 h 5096785"/>
              <a:gd name="connsiteX211" fmla="*/ 1994227 w 12192000"/>
              <a:gd name="connsiteY211" fmla="*/ 4847973 h 5096785"/>
              <a:gd name="connsiteX212" fmla="*/ 1955936 w 12192000"/>
              <a:gd name="connsiteY212" fmla="*/ 4845765 h 5096785"/>
              <a:gd name="connsiteX213" fmla="*/ 1741924 w 12192000"/>
              <a:gd name="connsiteY213" fmla="*/ 4808054 h 5096785"/>
              <a:gd name="connsiteX214" fmla="*/ 1734410 w 12192000"/>
              <a:gd name="connsiteY214" fmla="*/ 4811675 h 5096785"/>
              <a:gd name="connsiteX215" fmla="*/ 1691423 w 12192000"/>
              <a:gd name="connsiteY215" fmla="*/ 4802777 h 5096785"/>
              <a:gd name="connsiteX216" fmla="*/ 1554504 w 12192000"/>
              <a:gd name="connsiteY216" fmla="*/ 4739985 h 5096785"/>
              <a:gd name="connsiteX217" fmla="*/ 1470119 w 12192000"/>
              <a:gd name="connsiteY217" fmla="*/ 4723470 h 5096785"/>
              <a:gd name="connsiteX218" fmla="*/ 1437967 w 12192000"/>
              <a:gd name="connsiteY218" fmla="*/ 4722710 h 5096785"/>
              <a:gd name="connsiteX219" fmla="*/ 1384234 w 12192000"/>
              <a:gd name="connsiteY219" fmla="*/ 4721117 h 5096785"/>
              <a:gd name="connsiteX220" fmla="*/ 1338647 w 12192000"/>
              <a:gd name="connsiteY220" fmla="*/ 4732483 h 5096785"/>
              <a:gd name="connsiteX221" fmla="*/ 1295869 w 12192000"/>
              <a:gd name="connsiteY221" fmla="*/ 4726175 h 5096785"/>
              <a:gd name="connsiteX222" fmla="*/ 1292949 w 12192000"/>
              <a:gd name="connsiteY222" fmla="*/ 4708469 h 5096785"/>
              <a:gd name="connsiteX223" fmla="*/ 1244908 w 12192000"/>
              <a:gd name="connsiteY223" fmla="*/ 4706993 h 5096785"/>
              <a:gd name="connsiteX224" fmla="*/ 1171266 w 12192000"/>
              <a:gd name="connsiteY224" fmla="*/ 4706535 h 5096785"/>
              <a:gd name="connsiteX225" fmla="*/ 1160868 w 12192000"/>
              <a:gd name="connsiteY225" fmla="*/ 4701936 h 5096785"/>
              <a:gd name="connsiteX226" fmla="*/ 1147599 w 12192000"/>
              <a:gd name="connsiteY226" fmla="*/ 4714833 h 5096785"/>
              <a:gd name="connsiteX227" fmla="*/ 1119603 w 12192000"/>
              <a:gd name="connsiteY227" fmla="*/ 4721303 h 5096785"/>
              <a:gd name="connsiteX228" fmla="*/ 997851 w 12192000"/>
              <a:gd name="connsiteY228" fmla="*/ 4722336 h 5096785"/>
              <a:gd name="connsiteX229" fmla="*/ 976455 w 12192000"/>
              <a:gd name="connsiteY229" fmla="*/ 4726407 h 5096785"/>
              <a:gd name="connsiteX230" fmla="*/ 949939 w 12192000"/>
              <a:gd name="connsiteY230" fmla="*/ 4719699 h 5096785"/>
              <a:gd name="connsiteX231" fmla="*/ 894148 w 12192000"/>
              <a:gd name="connsiteY231" fmla="*/ 4710406 h 5096785"/>
              <a:gd name="connsiteX232" fmla="*/ 857990 w 12192000"/>
              <a:gd name="connsiteY232" fmla="*/ 4696844 h 5096785"/>
              <a:gd name="connsiteX233" fmla="*/ 848649 w 12192000"/>
              <a:gd name="connsiteY233" fmla="*/ 4704021 h 5096785"/>
              <a:gd name="connsiteX234" fmla="*/ 826436 w 12192000"/>
              <a:gd name="connsiteY234" fmla="*/ 4707421 h 5096785"/>
              <a:gd name="connsiteX235" fmla="*/ 733052 w 12192000"/>
              <a:gd name="connsiteY235" fmla="*/ 4701884 h 5096785"/>
              <a:gd name="connsiteX236" fmla="*/ 716185 w 12192000"/>
              <a:gd name="connsiteY236" fmla="*/ 4703827 h 5096785"/>
              <a:gd name="connsiteX237" fmla="*/ 696663 w 12192000"/>
              <a:gd name="connsiteY237" fmla="*/ 4697420 h 5096785"/>
              <a:gd name="connsiteX238" fmla="*/ 582722 w 12192000"/>
              <a:gd name="connsiteY238" fmla="*/ 4658637 h 5096785"/>
              <a:gd name="connsiteX239" fmla="*/ 581118 w 12192000"/>
              <a:gd name="connsiteY239" fmla="*/ 4654120 h 5096785"/>
              <a:gd name="connsiteX240" fmla="*/ 546453 w 12192000"/>
              <a:gd name="connsiteY240" fmla="*/ 4652542 h 5096785"/>
              <a:gd name="connsiteX241" fmla="*/ 536773 w 12192000"/>
              <a:gd name="connsiteY241" fmla="*/ 4644609 h 5096785"/>
              <a:gd name="connsiteX242" fmla="*/ 518899 w 12192000"/>
              <a:gd name="connsiteY242" fmla="*/ 4642839 h 5096785"/>
              <a:gd name="connsiteX243" fmla="*/ 388896 w 12192000"/>
              <a:gd name="connsiteY243" fmla="*/ 4619173 h 5096785"/>
              <a:gd name="connsiteX244" fmla="*/ 366479 w 12192000"/>
              <a:gd name="connsiteY244" fmla="*/ 4618896 h 5096785"/>
              <a:gd name="connsiteX245" fmla="*/ 342781 w 12192000"/>
              <a:gd name="connsiteY245" fmla="*/ 4601239 h 5096785"/>
              <a:gd name="connsiteX246" fmla="*/ 255925 w 12192000"/>
              <a:gd name="connsiteY246" fmla="*/ 4598685 h 5096785"/>
              <a:gd name="connsiteX247" fmla="*/ 226919 w 12192000"/>
              <a:gd name="connsiteY247" fmla="*/ 4598460 h 5096785"/>
              <a:gd name="connsiteX248" fmla="*/ 213925 w 12192000"/>
              <a:gd name="connsiteY248" fmla="*/ 4597783 h 5096785"/>
              <a:gd name="connsiteX249" fmla="*/ 215196 w 12192000"/>
              <a:gd name="connsiteY249" fmla="*/ 4588576 h 5096785"/>
              <a:gd name="connsiteX250" fmla="*/ 180214 w 12192000"/>
              <a:gd name="connsiteY250" fmla="*/ 4583701 h 5096785"/>
              <a:gd name="connsiteX251" fmla="*/ 83203 w 12192000"/>
              <a:gd name="connsiteY251" fmla="*/ 4531664 h 5096785"/>
              <a:gd name="connsiteX252" fmla="*/ 4106 w 12192000"/>
              <a:gd name="connsiteY252" fmla="*/ 4517202 h 5096785"/>
              <a:gd name="connsiteX253" fmla="*/ 0 w 12192000"/>
              <a:gd name="connsiteY253" fmla="*/ 4516084 h 5096785"/>
              <a:gd name="connsiteX254" fmla="*/ 0 w 12192000"/>
              <a:gd name="connsiteY254"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434329 w 12192000"/>
              <a:gd name="connsiteY89" fmla="*/ 4704111 h 5096785"/>
              <a:gd name="connsiteX90" fmla="*/ 6386800 w 12192000"/>
              <a:gd name="connsiteY90" fmla="*/ 4715431 h 5096785"/>
              <a:gd name="connsiteX91" fmla="*/ 6382703 w 12192000"/>
              <a:gd name="connsiteY91" fmla="*/ 4717930 h 5096785"/>
              <a:gd name="connsiteX92" fmla="*/ 6356495 w 12192000"/>
              <a:gd name="connsiteY92" fmla="*/ 4717843 h 5096785"/>
              <a:gd name="connsiteX93" fmla="*/ 6343628 w 12192000"/>
              <a:gd name="connsiteY93" fmla="*/ 4719161 h 5096785"/>
              <a:gd name="connsiteX94" fmla="*/ 6338605 w 12192000"/>
              <a:gd name="connsiteY94" fmla="*/ 4716723 h 5096785"/>
              <a:gd name="connsiteX95" fmla="*/ 6320318 w 12192000"/>
              <a:gd name="connsiteY95" fmla="*/ 4720095 h 5096785"/>
              <a:gd name="connsiteX96" fmla="*/ 6318742 w 12192000"/>
              <a:gd name="connsiteY96" fmla="*/ 4721541 h 5096785"/>
              <a:gd name="connsiteX97" fmla="*/ 6301708 w 12192000"/>
              <a:gd name="connsiteY97" fmla="*/ 4720380 h 5096785"/>
              <a:gd name="connsiteX98" fmla="*/ 6285082 w 12192000"/>
              <a:gd name="connsiteY98" fmla="*/ 4714639 h 5096785"/>
              <a:gd name="connsiteX99" fmla="*/ 6136936 w 12192000"/>
              <a:gd name="connsiteY99" fmla="*/ 4758246 h 5096785"/>
              <a:gd name="connsiteX100" fmla="*/ 5988578 w 12192000"/>
              <a:gd name="connsiteY100" fmla="*/ 4754427 h 5096785"/>
              <a:gd name="connsiteX101" fmla="*/ 5908701 w 12192000"/>
              <a:gd name="connsiteY101" fmla="*/ 4779160 h 5096785"/>
              <a:gd name="connsiteX102" fmla="*/ 5892219 w 12192000"/>
              <a:gd name="connsiteY102" fmla="*/ 4807892 h 5096785"/>
              <a:gd name="connsiteX103" fmla="*/ 5683612 w 12192000"/>
              <a:gd name="connsiteY103" fmla="*/ 4848770 h 5096785"/>
              <a:gd name="connsiteX104" fmla="*/ 5635111 w 12192000"/>
              <a:gd name="connsiteY104" fmla="*/ 4868888 h 5096785"/>
              <a:gd name="connsiteX105" fmla="*/ 5582652 w 12192000"/>
              <a:gd name="connsiteY105" fmla="*/ 4866836 h 5096785"/>
              <a:gd name="connsiteX106" fmla="*/ 5567213 w 12192000"/>
              <a:gd name="connsiteY106" fmla="*/ 4878769 h 5096785"/>
              <a:gd name="connsiteX107" fmla="*/ 5564659 w 12192000"/>
              <a:gd name="connsiteY107" fmla="*/ 4881042 h 5096785"/>
              <a:gd name="connsiteX108" fmla="*/ 5552102 w 12192000"/>
              <a:gd name="connsiteY108" fmla="*/ 4885426 h 5096785"/>
              <a:gd name="connsiteX109" fmla="*/ 5551475 w 12192000"/>
              <a:gd name="connsiteY109" fmla="*/ 4892560 h 5096785"/>
              <a:gd name="connsiteX110" fmla="*/ 5534664 w 12192000"/>
              <a:gd name="connsiteY110" fmla="*/ 4903385 h 5096785"/>
              <a:gd name="connsiteX111" fmla="*/ 5510737 w 12192000"/>
              <a:gd name="connsiteY111" fmla="*/ 4909807 h 5096785"/>
              <a:gd name="connsiteX112" fmla="*/ 5393901 w 12192000"/>
              <a:gd name="connsiteY112" fmla="*/ 4933709 h 5096785"/>
              <a:gd name="connsiteX113" fmla="*/ 5325782 w 12192000"/>
              <a:gd name="connsiteY113" fmla="*/ 4951789 h 5096785"/>
              <a:gd name="connsiteX114" fmla="*/ 5302703 w 12192000"/>
              <a:gd name="connsiteY114" fmla="*/ 4964590 h 5096785"/>
              <a:gd name="connsiteX115" fmla="*/ 5268591 w 12192000"/>
              <a:gd name="connsiteY115" fmla="*/ 4978479 h 5096785"/>
              <a:gd name="connsiteX116" fmla="*/ 5210559 w 12192000"/>
              <a:gd name="connsiteY116" fmla="*/ 5007585 h 5096785"/>
              <a:gd name="connsiteX117" fmla="*/ 5177597 w 12192000"/>
              <a:gd name="connsiteY117" fmla="*/ 5015926 h 5096785"/>
              <a:gd name="connsiteX118" fmla="*/ 5160569 w 12192000"/>
              <a:gd name="connsiteY118" fmla="*/ 5025681 h 5096785"/>
              <a:gd name="connsiteX119" fmla="*/ 5152748 w 12192000"/>
              <a:gd name="connsiteY119" fmla="*/ 5026569 h 5096785"/>
              <a:gd name="connsiteX120" fmla="*/ 5127678 w 12192000"/>
              <a:gd name="connsiteY120" fmla="*/ 5032947 h 5096785"/>
              <a:gd name="connsiteX121" fmla="*/ 5113147 w 12192000"/>
              <a:gd name="connsiteY121" fmla="*/ 5035818 h 5096785"/>
              <a:gd name="connsiteX122" fmla="*/ 5107301 w 12192000"/>
              <a:gd name="connsiteY122" fmla="*/ 5036672 h 5096785"/>
              <a:gd name="connsiteX123" fmla="*/ 5093215 w 12192000"/>
              <a:gd name="connsiteY123" fmla="*/ 5032880 h 5096785"/>
              <a:gd name="connsiteX124" fmla="*/ 5077058 w 12192000"/>
              <a:gd name="connsiteY124" fmla="*/ 5038681 h 5096785"/>
              <a:gd name="connsiteX125" fmla="*/ 5057349 w 12192000"/>
              <a:gd name="connsiteY125" fmla="*/ 5036015 h 5096785"/>
              <a:gd name="connsiteX126" fmla="*/ 5053945 w 12192000"/>
              <a:gd name="connsiteY126" fmla="*/ 5041952 h 5096785"/>
              <a:gd name="connsiteX127" fmla="*/ 5040021 w 12192000"/>
              <a:gd name="connsiteY127" fmla="*/ 5050052 h 5096785"/>
              <a:gd name="connsiteX128" fmla="*/ 5025913 w 12192000"/>
              <a:gd name="connsiteY128" fmla="*/ 5046535 h 5096785"/>
              <a:gd name="connsiteX129" fmla="*/ 4998218 w 12192000"/>
              <a:gd name="connsiteY129" fmla="*/ 5048065 h 5096785"/>
              <a:gd name="connsiteX130" fmla="*/ 4991008 w 12192000"/>
              <a:gd name="connsiteY130" fmla="*/ 5050439 h 5096785"/>
              <a:gd name="connsiteX131" fmla="*/ 4963503 w 12192000"/>
              <a:gd name="connsiteY131" fmla="*/ 5047575 h 5096785"/>
              <a:gd name="connsiteX132" fmla="*/ 4921053 w 12192000"/>
              <a:gd name="connsiteY132" fmla="*/ 5048925 h 5096785"/>
              <a:gd name="connsiteX133" fmla="*/ 4873420 w 12192000"/>
              <a:gd name="connsiteY133" fmla="*/ 5054929 h 5096785"/>
              <a:gd name="connsiteX134" fmla="*/ 4858825 w 12192000"/>
              <a:gd name="connsiteY134" fmla="*/ 5051329 h 5096785"/>
              <a:gd name="connsiteX135" fmla="*/ 4769340 w 12192000"/>
              <a:gd name="connsiteY135" fmla="*/ 5053090 h 5096785"/>
              <a:gd name="connsiteX136" fmla="*/ 4744152 w 12192000"/>
              <a:gd name="connsiteY136" fmla="*/ 5053391 h 5096785"/>
              <a:gd name="connsiteX137" fmla="*/ 4723556 w 12192000"/>
              <a:gd name="connsiteY137" fmla="*/ 5059633 h 5096785"/>
              <a:gd name="connsiteX138" fmla="*/ 4719699 w 12192000"/>
              <a:gd name="connsiteY138" fmla="*/ 5066298 h 5096785"/>
              <a:gd name="connsiteX139" fmla="*/ 4706016 w 12192000"/>
              <a:gd name="connsiteY139" fmla="*/ 5067422 h 5096785"/>
              <a:gd name="connsiteX140" fmla="*/ 4702593 w 12192000"/>
              <a:gd name="connsiteY140" fmla="*/ 5068973 h 5096785"/>
              <a:gd name="connsiteX141" fmla="*/ 4682766 w 12192000"/>
              <a:gd name="connsiteY141" fmla="*/ 5076609 h 5096785"/>
              <a:gd name="connsiteX142" fmla="*/ 4634960 w 12192000"/>
              <a:gd name="connsiteY142" fmla="*/ 5061852 h 5096785"/>
              <a:gd name="connsiteX143" fmla="*/ 4580645 w 12192000"/>
              <a:gd name="connsiteY143" fmla="*/ 5069246 h 5096785"/>
              <a:gd name="connsiteX144" fmla="*/ 4368005 w 12192000"/>
              <a:gd name="connsiteY144" fmla="*/ 5057426 h 5096785"/>
              <a:gd name="connsiteX145" fmla="*/ 4339489 w 12192000"/>
              <a:gd name="connsiteY145" fmla="*/ 5080858 h 5096785"/>
              <a:gd name="connsiteX146" fmla="*/ 4253895 w 12192000"/>
              <a:gd name="connsiteY146" fmla="*/ 5085008 h 5096785"/>
              <a:gd name="connsiteX147" fmla="*/ 4117780 w 12192000"/>
              <a:gd name="connsiteY147" fmla="*/ 5045175 h 5096785"/>
              <a:gd name="connsiteX148" fmla="*/ 3960074 w 12192000"/>
              <a:gd name="connsiteY148" fmla="*/ 5050708 h 5096785"/>
              <a:gd name="connsiteX149" fmla="*/ 3947260 w 12192000"/>
              <a:gd name="connsiteY149" fmla="*/ 5041167 h 5096785"/>
              <a:gd name="connsiteX150" fmla="*/ 3931969 w 12192000"/>
              <a:gd name="connsiteY150" fmla="*/ 5035902 h 5096785"/>
              <a:gd name="connsiteX151" fmla="*/ 3929836 w 12192000"/>
              <a:gd name="connsiteY151" fmla="*/ 5036901 h 5096785"/>
              <a:gd name="connsiteX152" fmla="*/ 3911296 w 12192000"/>
              <a:gd name="connsiteY152" fmla="*/ 5035663 h 5096785"/>
              <a:gd name="connsiteX153" fmla="*/ 3907746 w 12192000"/>
              <a:gd name="connsiteY153" fmla="*/ 5032107 h 5096785"/>
              <a:gd name="connsiteX154" fmla="*/ 3895182 w 12192000"/>
              <a:gd name="connsiteY154" fmla="*/ 5030229 h 5096785"/>
              <a:gd name="connsiteX155" fmla="*/ 3870866 w 12192000"/>
              <a:gd name="connsiteY155" fmla="*/ 5023753 h 5096785"/>
              <a:gd name="connsiteX156" fmla="*/ 3865913 w 12192000"/>
              <a:gd name="connsiteY156" fmla="*/ 5025143 h 5096785"/>
              <a:gd name="connsiteX157" fmla="*/ 3828606 w 12192000"/>
              <a:gd name="connsiteY157" fmla="*/ 5019426 h 5096785"/>
              <a:gd name="connsiteX158" fmla="*/ 3827901 w 12192000"/>
              <a:gd name="connsiteY158" fmla="*/ 5020583 h 5096785"/>
              <a:gd name="connsiteX159" fmla="*/ 3816543 w 12192000"/>
              <a:gd name="connsiteY159" fmla="*/ 5024366 h 5096785"/>
              <a:gd name="connsiteX160" fmla="*/ 3795278 w 12192000"/>
              <a:gd name="connsiteY160" fmla="*/ 5028779 h 5096785"/>
              <a:gd name="connsiteX161" fmla="*/ 3743858 w 12192000"/>
              <a:gd name="connsiteY161" fmla="*/ 5054237 h 5096785"/>
              <a:gd name="connsiteX162" fmla="*/ 3704945 w 12192000"/>
              <a:gd name="connsiteY162" fmla="*/ 5048413 h 5096785"/>
              <a:gd name="connsiteX163" fmla="*/ 3696992 w 12192000"/>
              <a:gd name="connsiteY163" fmla="*/ 5047914 h 5096785"/>
              <a:gd name="connsiteX164" fmla="*/ 3696780 w 12192000"/>
              <a:gd name="connsiteY164" fmla="*/ 5048181 h 5096785"/>
              <a:gd name="connsiteX165" fmla="*/ 3688290 w 12192000"/>
              <a:gd name="connsiteY165" fmla="*/ 5048204 h 5096785"/>
              <a:gd name="connsiteX166" fmla="*/ 3682486 w 12192000"/>
              <a:gd name="connsiteY166" fmla="*/ 5047000 h 5096785"/>
              <a:gd name="connsiteX167" fmla="*/ 3667056 w 12192000"/>
              <a:gd name="connsiteY167" fmla="*/ 5046030 h 5096785"/>
              <a:gd name="connsiteX168" fmla="*/ 3661403 w 12192000"/>
              <a:gd name="connsiteY168" fmla="*/ 5047537 h 5096785"/>
              <a:gd name="connsiteX169" fmla="*/ 3658673 w 12192000"/>
              <a:gd name="connsiteY169" fmla="*/ 5050790 h 5096785"/>
              <a:gd name="connsiteX170" fmla="*/ 3657333 w 12192000"/>
              <a:gd name="connsiteY170" fmla="*/ 5050325 h 5096785"/>
              <a:gd name="connsiteX171" fmla="*/ 3626778 w 12192000"/>
              <a:gd name="connsiteY171" fmla="*/ 5057882 h 5096785"/>
              <a:gd name="connsiteX172" fmla="*/ 3560067 w 12192000"/>
              <a:gd name="connsiteY172" fmla="*/ 5064266 h 5096785"/>
              <a:gd name="connsiteX173" fmla="*/ 3522641 w 12192000"/>
              <a:gd name="connsiteY173" fmla="*/ 5063654 h 5096785"/>
              <a:gd name="connsiteX174" fmla="*/ 3419275 w 12192000"/>
              <a:gd name="connsiteY174" fmla="*/ 5066646 h 5096785"/>
              <a:gd name="connsiteX175" fmla="*/ 3314869 w 12192000"/>
              <a:gd name="connsiteY175" fmla="*/ 5073197 h 5096785"/>
              <a:gd name="connsiteX176" fmla="*/ 3259088 w 12192000"/>
              <a:gd name="connsiteY176" fmla="*/ 5096363 h 5096785"/>
              <a:gd name="connsiteX177" fmla="*/ 3253104 w 12192000"/>
              <a:gd name="connsiteY177" fmla="*/ 5096785 h 5096785"/>
              <a:gd name="connsiteX178" fmla="*/ 3238751 w 12192000"/>
              <a:gd name="connsiteY178" fmla="*/ 5092996 h 5096785"/>
              <a:gd name="connsiteX179" fmla="*/ 3233681 w 12192000"/>
              <a:gd name="connsiteY179" fmla="*/ 5090758 h 5096785"/>
              <a:gd name="connsiteX180" fmla="*/ 3225562 w 12192000"/>
              <a:gd name="connsiteY180" fmla="*/ 5089215 h 5096785"/>
              <a:gd name="connsiteX181" fmla="*/ 3225260 w 12192000"/>
              <a:gd name="connsiteY181" fmla="*/ 5089437 h 5096785"/>
              <a:gd name="connsiteX182" fmla="*/ 3217859 w 12192000"/>
              <a:gd name="connsiteY182" fmla="*/ 5087484 h 5096785"/>
              <a:gd name="connsiteX183" fmla="*/ 3182980 w 12192000"/>
              <a:gd name="connsiteY183" fmla="*/ 5074650 h 5096785"/>
              <a:gd name="connsiteX184" fmla="*/ 3123938 w 12192000"/>
              <a:gd name="connsiteY184" fmla="*/ 5089912 h 5096785"/>
              <a:gd name="connsiteX185" fmla="*/ 3101912 w 12192000"/>
              <a:gd name="connsiteY185" fmla="*/ 5090281 h 5096785"/>
              <a:gd name="connsiteX186" fmla="*/ 3089591 w 12192000"/>
              <a:gd name="connsiteY186" fmla="*/ 5091865 h 5096785"/>
              <a:gd name="connsiteX187" fmla="*/ 3088465 w 12192000"/>
              <a:gd name="connsiteY187" fmla="*/ 5092858 h 5096785"/>
              <a:gd name="connsiteX188" fmla="*/ 3055081 w 12192000"/>
              <a:gd name="connsiteY188" fmla="*/ 5080424 h 5096785"/>
              <a:gd name="connsiteX189" fmla="*/ 3049807 w 12192000"/>
              <a:gd name="connsiteY189" fmla="*/ 5080860 h 5096785"/>
              <a:gd name="connsiteX190" fmla="*/ 3029122 w 12192000"/>
              <a:gd name="connsiteY190" fmla="*/ 5070085 h 5096785"/>
              <a:gd name="connsiteX191" fmla="*/ 3017862 w 12192000"/>
              <a:gd name="connsiteY191" fmla="*/ 5065942 h 5096785"/>
              <a:gd name="connsiteX192" fmla="*/ 3015868 w 12192000"/>
              <a:gd name="connsiteY192" fmla="*/ 5061832 h 5096785"/>
              <a:gd name="connsiteX193" fmla="*/ 2998644 w 12192000"/>
              <a:gd name="connsiteY193" fmla="*/ 5057210 h 5096785"/>
              <a:gd name="connsiteX194" fmla="*/ 2996219 w 12192000"/>
              <a:gd name="connsiteY194" fmla="*/ 5057788 h 5096785"/>
              <a:gd name="connsiteX195" fmla="*/ 2983676 w 12192000"/>
              <a:gd name="connsiteY195" fmla="*/ 5049852 h 5096785"/>
              <a:gd name="connsiteX196" fmla="*/ 2903609 w 12192000"/>
              <a:gd name="connsiteY196" fmla="*/ 4998457 h 5096785"/>
              <a:gd name="connsiteX197" fmla="*/ 2758830 w 12192000"/>
              <a:gd name="connsiteY197" fmla="*/ 4974760 h 5096785"/>
              <a:gd name="connsiteX198" fmla="*/ 2532669 w 12192000"/>
              <a:gd name="connsiteY198" fmla="*/ 4940573 h 5096785"/>
              <a:gd name="connsiteX199" fmla="*/ 2389931 w 12192000"/>
              <a:gd name="connsiteY199" fmla="*/ 4905785 h 5096785"/>
              <a:gd name="connsiteX200" fmla="*/ 2335186 w 12192000"/>
              <a:gd name="connsiteY200" fmla="*/ 4902957 h 5096785"/>
              <a:gd name="connsiteX201" fmla="*/ 2295307 w 12192000"/>
              <a:gd name="connsiteY201" fmla="*/ 4879800 h 5096785"/>
              <a:gd name="connsiteX202" fmla="*/ 2273393 w 12192000"/>
              <a:gd name="connsiteY202" fmla="*/ 4883565 h 5096785"/>
              <a:gd name="connsiteX203" fmla="*/ 2269523 w 12192000"/>
              <a:gd name="connsiteY203" fmla="*/ 4884442 h 5096785"/>
              <a:gd name="connsiteX204" fmla="*/ 2256015 w 12192000"/>
              <a:gd name="connsiteY204" fmla="*/ 4883014 h 5096785"/>
              <a:gd name="connsiteX205" fmla="*/ 2249731 w 12192000"/>
              <a:gd name="connsiteY205" fmla="*/ 4888778 h 5096785"/>
              <a:gd name="connsiteX206" fmla="*/ 2227629 w 12192000"/>
              <a:gd name="connsiteY206" fmla="*/ 4891047 h 5096785"/>
              <a:gd name="connsiteX207" fmla="*/ 2203460 w 12192000"/>
              <a:gd name="connsiteY207" fmla="*/ 4886696 h 5096785"/>
              <a:gd name="connsiteX208" fmla="*/ 2091528 w 12192000"/>
              <a:gd name="connsiteY208" fmla="*/ 4859155 h 5096785"/>
              <a:gd name="connsiteX209" fmla="*/ 2022901 w 12192000"/>
              <a:gd name="connsiteY209" fmla="*/ 4846594 h 5096785"/>
              <a:gd name="connsiteX210" fmla="*/ 1994227 w 12192000"/>
              <a:gd name="connsiteY210" fmla="*/ 4847973 h 5096785"/>
              <a:gd name="connsiteX211" fmla="*/ 1955936 w 12192000"/>
              <a:gd name="connsiteY211" fmla="*/ 4845765 h 5096785"/>
              <a:gd name="connsiteX212" fmla="*/ 1741924 w 12192000"/>
              <a:gd name="connsiteY212" fmla="*/ 4808054 h 5096785"/>
              <a:gd name="connsiteX213" fmla="*/ 1734410 w 12192000"/>
              <a:gd name="connsiteY213" fmla="*/ 4811675 h 5096785"/>
              <a:gd name="connsiteX214" fmla="*/ 1691423 w 12192000"/>
              <a:gd name="connsiteY214" fmla="*/ 4802777 h 5096785"/>
              <a:gd name="connsiteX215" fmla="*/ 1554504 w 12192000"/>
              <a:gd name="connsiteY215" fmla="*/ 4739985 h 5096785"/>
              <a:gd name="connsiteX216" fmla="*/ 1470119 w 12192000"/>
              <a:gd name="connsiteY216" fmla="*/ 4723470 h 5096785"/>
              <a:gd name="connsiteX217" fmla="*/ 1437967 w 12192000"/>
              <a:gd name="connsiteY217" fmla="*/ 4722710 h 5096785"/>
              <a:gd name="connsiteX218" fmla="*/ 1384234 w 12192000"/>
              <a:gd name="connsiteY218" fmla="*/ 4721117 h 5096785"/>
              <a:gd name="connsiteX219" fmla="*/ 1338647 w 12192000"/>
              <a:gd name="connsiteY219" fmla="*/ 4732483 h 5096785"/>
              <a:gd name="connsiteX220" fmla="*/ 1295869 w 12192000"/>
              <a:gd name="connsiteY220" fmla="*/ 4726175 h 5096785"/>
              <a:gd name="connsiteX221" fmla="*/ 1292949 w 12192000"/>
              <a:gd name="connsiteY221" fmla="*/ 4708469 h 5096785"/>
              <a:gd name="connsiteX222" fmla="*/ 1244908 w 12192000"/>
              <a:gd name="connsiteY222" fmla="*/ 4706993 h 5096785"/>
              <a:gd name="connsiteX223" fmla="*/ 1171266 w 12192000"/>
              <a:gd name="connsiteY223" fmla="*/ 4706535 h 5096785"/>
              <a:gd name="connsiteX224" fmla="*/ 1160868 w 12192000"/>
              <a:gd name="connsiteY224" fmla="*/ 4701936 h 5096785"/>
              <a:gd name="connsiteX225" fmla="*/ 1147599 w 12192000"/>
              <a:gd name="connsiteY225" fmla="*/ 4714833 h 5096785"/>
              <a:gd name="connsiteX226" fmla="*/ 1119603 w 12192000"/>
              <a:gd name="connsiteY226" fmla="*/ 4721303 h 5096785"/>
              <a:gd name="connsiteX227" fmla="*/ 997851 w 12192000"/>
              <a:gd name="connsiteY227" fmla="*/ 4722336 h 5096785"/>
              <a:gd name="connsiteX228" fmla="*/ 976455 w 12192000"/>
              <a:gd name="connsiteY228" fmla="*/ 4726407 h 5096785"/>
              <a:gd name="connsiteX229" fmla="*/ 949939 w 12192000"/>
              <a:gd name="connsiteY229" fmla="*/ 4719699 h 5096785"/>
              <a:gd name="connsiteX230" fmla="*/ 894148 w 12192000"/>
              <a:gd name="connsiteY230" fmla="*/ 4710406 h 5096785"/>
              <a:gd name="connsiteX231" fmla="*/ 857990 w 12192000"/>
              <a:gd name="connsiteY231" fmla="*/ 4696844 h 5096785"/>
              <a:gd name="connsiteX232" fmla="*/ 848649 w 12192000"/>
              <a:gd name="connsiteY232" fmla="*/ 4704021 h 5096785"/>
              <a:gd name="connsiteX233" fmla="*/ 826436 w 12192000"/>
              <a:gd name="connsiteY233" fmla="*/ 4707421 h 5096785"/>
              <a:gd name="connsiteX234" fmla="*/ 733052 w 12192000"/>
              <a:gd name="connsiteY234" fmla="*/ 4701884 h 5096785"/>
              <a:gd name="connsiteX235" fmla="*/ 716185 w 12192000"/>
              <a:gd name="connsiteY235" fmla="*/ 4703827 h 5096785"/>
              <a:gd name="connsiteX236" fmla="*/ 696663 w 12192000"/>
              <a:gd name="connsiteY236" fmla="*/ 4697420 h 5096785"/>
              <a:gd name="connsiteX237" fmla="*/ 582722 w 12192000"/>
              <a:gd name="connsiteY237" fmla="*/ 4658637 h 5096785"/>
              <a:gd name="connsiteX238" fmla="*/ 581118 w 12192000"/>
              <a:gd name="connsiteY238" fmla="*/ 4654120 h 5096785"/>
              <a:gd name="connsiteX239" fmla="*/ 546453 w 12192000"/>
              <a:gd name="connsiteY239" fmla="*/ 4652542 h 5096785"/>
              <a:gd name="connsiteX240" fmla="*/ 536773 w 12192000"/>
              <a:gd name="connsiteY240" fmla="*/ 4644609 h 5096785"/>
              <a:gd name="connsiteX241" fmla="*/ 518899 w 12192000"/>
              <a:gd name="connsiteY241" fmla="*/ 4642839 h 5096785"/>
              <a:gd name="connsiteX242" fmla="*/ 388896 w 12192000"/>
              <a:gd name="connsiteY242" fmla="*/ 4619173 h 5096785"/>
              <a:gd name="connsiteX243" fmla="*/ 366479 w 12192000"/>
              <a:gd name="connsiteY243" fmla="*/ 4618896 h 5096785"/>
              <a:gd name="connsiteX244" fmla="*/ 342781 w 12192000"/>
              <a:gd name="connsiteY244" fmla="*/ 4601239 h 5096785"/>
              <a:gd name="connsiteX245" fmla="*/ 255925 w 12192000"/>
              <a:gd name="connsiteY245" fmla="*/ 4598685 h 5096785"/>
              <a:gd name="connsiteX246" fmla="*/ 226919 w 12192000"/>
              <a:gd name="connsiteY246" fmla="*/ 4598460 h 5096785"/>
              <a:gd name="connsiteX247" fmla="*/ 213925 w 12192000"/>
              <a:gd name="connsiteY247" fmla="*/ 4597783 h 5096785"/>
              <a:gd name="connsiteX248" fmla="*/ 215196 w 12192000"/>
              <a:gd name="connsiteY248" fmla="*/ 4588576 h 5096785"/>
              <a:gd name="connsiteX249" fmla="*/ 180214 w 12192000"/>
              <a:gd name="connsiteY249" fmla="*/ 4583701 h 5096785"/>
              <a:gd name="connsiteX250" fmla="*/ 83203 w 12192000"/>
              <a:gd name="connsiteY250" fmla="*/ 4531664 h 5096785"/>
              <a:gd name="connsiteX251" fmla="*/ 4106 w 12192000"/>
              <a:gd name="connsiteY251" fmla="*/ 4517202 h 5096785"/>
              <a:gd name="connsiteX252" fmla="*/ 0 w 12192000"/>
              <a:gd name="connsiteY252" fmla="*/ 4516084 h 5096785"/>
              <a:gd name="connsiteX253" fmla="*/ 0 w 12192000"/>
              <a:gd name="connsiteY253"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452621 w 12192000"/>
              <a:gd name="connsiteY88" fmla="*/ 4694822 h 5096785"/>
              <a:gd name="connsiteX89" fmla="*/ 6386800 w 12192000"/>
              <a:gd name="connsiteY89" fmla="*/ 4715431 h 5096785"/>
              <a:gd name="connsiteX90" fmla="*/ 6382703 w 12192000"/>
              <a:gd name="connsiteY90" fmla="*/ 4717930 h 5096785"/>
              <a:gd name="connsiteX91" fmla="*/ 6356495 w 12192000"/>
              <a:gd name="connsiteY91" fmla="*/ 4717843 h 5096785"/>
              <a:gd name="connsiteX92" fmla="*/ 6343628 w 12192000"/>
              <a:gd name="connsiteY92" fmla="*/ 4719161 h 5096785"/>
              <a:gd name="connsiteX93" fmla="*/ 6338605 w 12192000"/>
              <a:gd name="connsiteY93" fmla="*/ 4716723 h 5096785"/>
              <a:gd name="connsiteX94" fmla="*/ 6320318 w 12192000"/>
              <a:gd name="connsiteY94" fmla="*/ 4720095 h 5096785"/>
              <a:gd name="connsiteX95" fmla="*/ 6318742 w 12192000"/>
              <a:gd name="connsiteY95" fmla="*/ 4721541 h 5096785"/>
              <a:gd name="connsiteX96" fmla="*/ 6301708 w 12192000"/>
              <a:gd name="connsiteY96" fmla="*/ 4720380 h 5096785"/>
              <a:gd name="connsiteX97" fmla="*/ 6285082 w 12192000"/>
              <a:gd name="connsiteY97" fmla="*/ 4714639 h 5096785"/>
              <a:gd name="connsiteX98" fmla="*/ 6136936 w 12192000"/>
              <a:gd name="connsiteY98" fmla="*/ 4758246 h 5096785"/>
              <a:gd name="connsiteX99" fmla="*/ 5988578 w 12192000"/>
              <a:gd name="connsiteY99" fmla="*/ 4754427 h 5096785"/>
              <a:gd name="connsiteX100" fmla="*/ 5908701 w 12192000"/>
              <a:gd name="connsiteY100" fmla="*/ 4779160 h 5096785"/>
              <a:gd name="connsiteX101" fmla="*/ 5892219 w 12192000"/>
              <a:gd name="connsiteY101" fmla="*/ 4807892 h 5096785"/>
              <a:gd name="connsiteX102" fmla="*/ 5683612 w 12192000"/>
              <a:gd name="connsiteY102" fmla="*/ 4848770 h 5096785"/>
              <a:gd name="connsiteX103" fmla="*/ 5635111 w 12192000"/>
              <a:gd name="connsiteY103" fmla="*/ 4868888 h 5096785"/>
              <a:gd name="connsiteX104" fmla="*/ 5582652 w 12192000"/>
              <a:gd name="connsiteY104" fmla="*/ 4866836 h 5096785"/>
              <a:gd name="connsiteX105" fmla="*/ 5567213 w 12192000"/>
              <a:gd name="connsiteY105" fmla="*/ 4878769 h 5096785"/>
              <a:gd name="connsiteX106" fmla="*/ 5564659 w 12192000"/>
              <a:gd name="connsiteY106" fmla="*/ 4881042 h 5096785"/>
              <a:gd name="connsiteX107" fmla="*/ 5552102 w 12192000"/>
              <a:gd name="connsiteY107" fmla="*/ 4885426 h 5096785"/>
              <a:gd name="connsiteX108" fmla="*/ 5551475 w 12192000"/>
              <a:gd name="connsiteY108" fmla="*/ 4892560 h 5096785"/>
              <a:gd name="connsiteX109" fmla="*/ 5534664 w 12192000"/>
              <a:gd name="connsiteY109" fmla="*/ 4903385 h 5096785"/>
              <a:gd name="connsiteX110" fmla="*/ 5510737 w 12192000"/>
              <a:gd name="connsiteY110" fmla="*/ 4909807 h 5096785"/>
              <a:gd name="connsiteX111" fmla="*/ 5393901 w 12192000"/>
              <a:gd name="connsiteY111" fmla="*/ 4933709 h 5096785"/>
              <a:gd name="connsiteX112" fmla="*/ 5325782 w 12192000"/>
              <a:gd name="connsiteY112" fmla="*/ 4951789 h 5096785"/>
              <a:gd name="connsiteX113" fmla="*/ 5302703 w 12192000"/>
              <a:gd name="connsiteY113" fmla="*/ 4964590 h 5096785"/>
              <a:gd name="connsiteX114" fmla="*/ 5268591 w 12192000"/>
              <a:gd name="connsiteY114" fmla="*/ 4978479 h 5096785"/>
              <a:gd name="connsiteX115" fmla="*/ 5210559 w 12192000"/>
              <a:gd name="connsiteY115" fmla="*/ 5007585 h 5096785"/>
              <a:gd name="connsiteX116" fmla="*/ 5177597 w 12192000"/>
              <a:gd name="connsiteY116" fmla="*/ 5015926 h 5096785"/>
              <a:gd name="connsiteX117" fmla="*/ 5160569 w 12192000"/>
              <a:gd name="connsiteY117" fmla="*/ 5025681 h 5096785"/>
              <a:gd name="connsiteX118" fmla="*/ 5152748 w 12192000"/>
              <a:gd name="connsiteY118" fmla="*/ 5026569 h 5096785"/>
              <a:gd name="connsiteX119" fmla="*/ 5127678 w 12192000"/>
              <a:gd name="connsiteY119" fmla="*/ 5032947 h 5096785"/>
              <a:gd name="connsiteX120" fmla="*/ 5113147 w 12192000"/>
              <a:gd name="connsiteY120" fmla="*/ 5035818 h 5096785"/>
              <a:gd name="connsiteX121" fmla="*/ 5107301 w 12192000"/>
              <a:gd name="connsiteY121" fmla="*/ 5036672 h 5096785"/>
              <a:gd name="connsiteX122" fmla="*/ 5093215 w 12192000"/>
              <a:gd name="connsiteY122" fmla="*/ 5032880 h 5096785"/>
              <a:gd name="connsiteX123" fmla="*/ 5077058 w 12192000"/>
              <a:gd name="connsiteY123" fmla="*/ 5038681 h 5096785"/>
              <a:gd name="connsiteX124" fmla="*/ 5057349 w 12192000"/>
              <a:gd name="connsiteY124" fmla="*/ 5036015 h 5096785"/>
              <a:gd name="connsiteX125" fmla="*/ 5053945 w 12192000"/>
              <a:gd name="connsiteY125" fmla="*/ 5041952 h 5096785"/>
              <a:gd name="connsiteX126" fmla="*/ 5040021 w 12192000"/>
              <a:gd name="connsiteY126" fmla="*/ 5050052 h 5096785"/>
              <a:gd name="connsiteX127" fmla="*/ 5025913 w 12192000"/>
              <a:gd name="connsiteY127" fmla="*/ 5046535 h 5096785"/>
              <a:gd name="connsiteX128" fmla="*/ 4998218 w 12192000"/>
              <a:gd name="connsiteY128" fmla="*/ 5048065 h 5096785"/>
              <a:gd name="connsiteX129" fmla="*/ 4991008 w 12192000"/>
              <a:gd name="connsiteY129" fmla="*/ 5050439 h 5096785"/>
              <a:gd name="connsiteX130" fmla="*/ 4963503 w 12192000"/>
              <a:gd name="connsiteY130" fmla="*/ 5047575 h 5096785"/>
              <a:gd name="connsiteX131" fmla="*/ 4921053 w 12192000"/>
              <a:gd name="connsiteY131" fmla="*/ 5048925 h 5096785"/>
              <a:gd name="connsiteX132" fmla="*/ 4873420 w 12192000"/>
              <a:gd name="connsiteY132" fmla="*/ 5054929 h 5096785"/>
              <a:gd name="connsiteX133" fmla="*/ 4858825 w 12192000"/>
              <a:gd name="connsiteY133" fmla="*/ 5051329 h 5096785"/>
              <a:gd name="connsiteX134" fmla="*/ 4769340 w 12192000"/>
              <a:gd name="connsiteY134" fmla="*/ 5053090 h 5096785"/>
              <a:gd name="connsiteX135" fmla="*/ 4744152 w 12192000"/>
              <a:gd name="connsiteY135" fmla="*/ 5053391 h 5096785"/>
              <a:gd name="connsiteX136" fmla="*/ 4723556 w 12192000"/>
              <a:gd name="connsiteY136" fmla="*/ 5059633 h 5096785"/>
              <a:gd name="connsiteX137" fmla="*/ 4719699 w 12192000"/>
              <a:gd name="connsiteY137" fmla="*/ 5066298 h 5096785"/>
              <a:gd name="connsiteX138" fmla="*/ 4706016 w 12192000"/>
              <a:gd name="connsiteY138" fmla="*/ 5067422 h 5096785"/>
              <a:gd name="connsiteX139" fmla="*/ 4702593 w 12192000"/>
              <a:gd name="connsiteY139" fmla="*/ 5068973 h 5096785"/>
              <a:gd name="connsiteX140" fmla="*/ 4682766 w 12192000"/>
              <a:gd name="connsiteY140" fmla="*/ 5076609 h 5096785"/>
              <a:gd name="connsiteX141" fmla="*/ 4634960 w 12192000"/>
              <a:gd name="connsiteY141" fmla="*/ 5061852 h 5096785"/>
              <a:gd name="connsiteX142" fmla="*/ 4580645 w 12192000"/>
              <a:gd name="connsiteY142" fmla="*/ 5069246 h 5096785"/>
              <a:gd name="connsiteX143" fmla="*/ 4368005 w 12192000"/>
              <a:gd name="connsiteY143" fmla="*/ 5057426 h 5096785"/>
              <a:gd name="connsiteX144" fmla="*/ 4339489 w 12192000"/>
              <a:gd name="connsiteY144" fmla="*/ 5080858 h 5096785"/>
              <a:gd name="connsiteX145" fmla="*/ 4253895 w 12192000"/>
              <a:gd name="connsiteY145" fmla="*/ 5085008 h 5096785"/>
              <a:gd name="connsiteX146" fmla="*/ 4117780 w 12192000"/>
              <a:gd name="connsiteY146" fmla="*/ 5045175 h 5096785"/>
              <a:gd name="connsiteX147" fmla="*/ 3960074 w 12192000"/>
              <a:gd name="connsiteY147" fmla="*/ 5050708 h 5096785"/>
              <a:gd name="connsiteX148" fmla="*/ 3947260 w 12192000"/>
              <a:gd name="connsiteY148" fmla="*/ 5041167 h 5096785"/>
              <a:gd name="connsiteX149" fmla="*/ 3931969 w 12192000"/>
              <a:gd name="connsiteY149" fmla="*/ 5035902 h 5096785"/>
              <a:gd name="connsiteX150" fmla="*/ 3929836 w 12192000"/>
              <a:gd name="connsiteY150" fmla="*/ 5036901 h 5096785"/>
              <a:gd name="connsiteX151" fmla="*/ 3911296 w 12192000"/>
              <a:gd name="connsiteY151" fmla="*/ 5035663 h 5096785"/>
              <a:gd name="connsiteX152" fmla="*/ 3907746 w 12192000"/>
              <a:gd name="connsiteY152" fmla="*/ 5032107 h 5096785"/>
              <a:gd name="connsiteX153" fmla="*/ 3895182 w 12192000"/>
              <a:gd name="connsiteY153" fmla="*/ 5030229 h 5096785"/>
              <a:gd name="connsiteX154" fmla="*/ 3870866 w 12192000"/>
              <a:gd name="connsiteY154" fmla="*/ 5023753 h 5096785"/>
              <a:gd name="connsiteX155" fmla="*/ 3865913 w 12192000"/>
              <a:gd name="connsiteY155" fmla="*/ 5025143 h 5096785"/>
              <a:gd name="connsiteX156" fmla="*/ 3828606 w 12192000"/>
              <a:gd name="connsiteY156" fmla="*/ 5019426 h 5096785"/>
              <a:gd name="connsiteX157" fmla="*/ 3827901 w 12192000"/>
              <a:gd name="connsiteY157" fmla="*/ 5020583 h 5096785"/>
              <a:gd name="connsiteX158" fmla="*/ 3816543 w 12192000"/>
              <a:gd name="connsiteY158" fmla="*/ 5024366 h 5096785"/>
              <a:gd name="connsiteX159" fmla="*/ 3795278 w 12192000"/>
              <a:gd name="connsiteY159" fmla="*/ 5028779 h 5096785"/>
              <a:gd name="connsiteX160" fmla="*/ 3743858 w 12192000"/>
              <a:gd name="connsiteY160" fmla="*/ 5054237 h 5096785"/>
              <a:gd name="connsiteX161" fmla="*/ 3704945 w 12192000"/>
              <a:gd name="connsiteY161" fmla="*/ 5048413 h 5096785"/>
              <a:gd name="connsiteX162" fmla="*/ 3696992 w 12192000"/>
              <a:gd name="connsiteY162" fmla="*/ 5047914 h 5096785"/>
              <a:gd name="connsiteX163" fmla="*/ 3696780 w 12192000"/>
              <a:gd name="connsiteY163" fmla="*/ 5048181 h 5096785"/>
              <a:gd name="connsiteX164" fmla="*/ 3688290 w 12192000"/>
              <a:gd name="connsiteY164" fmla="*/ 5048204 h 5096785"/>
              <a:gd name="connsiteX165" fmla="*/ 3682486 w 12192000"/>
              <a:gd name="connsiteY165" fmla="*/ 5047000 h 5096785"/>
              <a:gd name="connsiteX166" fmla="*/ 3667056 w 12192000"/>
              <a:gd name="connsiteY166" fmla="*/ 5046030 h 5096785"/>
              <a:gd name="connsiteX167" fmla="*/ 3661403 w 12192000"/>
              <a:gd name="connsiteY167" fmla="*/ 5047537 h 5096785"/>
              <a:gd name="connsiteX168" fmla="*/ 3658673 w 12192000"/>
              <a:gd name="connsiteY168" fmla="*/ 5050790 h 5096785"/>
              <a:gd name="connsiteX169" fmla="*/ 3657333 w 12192000"/>
              <a:gd name="connsiteY169" fmla="*/ 5050325 h 5096785"/>
              <a:gd name="connsiteX170" fmla="*/ 3626778 w 12192000"/>
              <a:gd name="connsiteY170" fmla="*/ 5057882 h 5096785"/>
              <a:gd name="connsiteX171" fmla="*/ 3560067 w 12192000"/>
              <a:gd name="connsiteY171" fmla="*/ 5064266 h 5096785"/>
              <a:gd name="connsiteX172" fmla="*/ 3522641 w 12192000"/>
              <a:gd name="connsiteY172" fmla="*/ 5063654 h 5096785"/>
              <a:gd name="connsiteX173" fmla="*/ 3419275 w 12192000"/>
              <a:gd name="connsiteY173" fmla="*/ 5066646 h 5096785"/>
              <a:gd name="connsiteX174" fmla="*/ 3314869 w 12192000"/>
              <a:gd name="connsiteY174" fmla="*/ 5073197 h 5096785"/>
              <a:gd name="connsiteX175" fmla="*/ 3259088 w 12192000"/>
              <a:gd name="connsiteY175" fmla="*/ 5096363 h 5096785"/>
              <a:gd name="connsiteX176" fmla="*/ 3253104 w 12192000"/>
              <a:gd name="connsiteY176" fmla="*/ 5096785 h 5096785"/>
              <a:gd name="connsiteX177" fmla="*/ 3238751 w 12192000"/>
              <a:gd name="connsiteY177" fmla="*/ 5092996 h 5096785"/>
              <a:gd name="connsiteX178" fmla="*/ 3233681 w 12192000"/>
              <a:gd name="connsiteY178" fmla="*/ 5090758 h 5096785"/>
              <a:gd name="connsiteX179" fmla="*/ 3225562 w 12192000"/>
              <a:gd name="connsiteY179" fmla="*/ 5089215 h 5096785"/>
              <a:gd name="connsiteX180" fmla="*/ 3225260 w 12192000"/>
              <a:gd name="connsiteY180" fmla="*/ 5089437 h 5096785"/>
              <a:gd name="connsiteX181" fmla="*/ 3217859 w 12192000"/>
              <a:gd name="connsiteY181" fmla="*/ 5087484 h 5096785"/>
              <a:gd name="connsiteX182" fmla="*/ 3182980 w 12192000"/>
              <a:gd name="connsiteY182" fmla="*/ 5074650 h 5096785"/>
              <a:gd name="connsiteX183" fmla="*/ 3123938 w 12192000"/>
              <a:gd name="connsiteY183" fmla="*/ 5089912 h 5096785"/>
              <a:gd name="connsiteX184" fmla="*/ 3101912 w 12192000"/>
              <a:gd name="connsiteY184" fmla="*/ 5090281 h 5096785"/>
              <a:gd name="connsiteX185" fmla="*/ 3089591 w 12192000"/>
              <a:gd name="connsiteY185" fmla="*/ 5091865 h 5096785"/>
              <a:gd name="connsiteX186" fmla="*/ 3088465 w 12192000"/>
              <a:gd name="connsiteY186" fmla="*/ 5092858 h 5096785"/>
              <a:gd name="connsiteX187" fmla="*/ 3055081 w 12192000"/>
              <a:gd name="connsiteY187" fmla="*/ 5080424 h 5096785"/>
              <a:gd name="connsiteX188" fmla="*/ 3049807 w 12192000"/>
              <a:gd name="connsiteY188" fmla="*/ 5080860 h 5096785"/>
              <a:gd name="connsiteX189" fmla="*/ 3029122 w 12192000"/>
              <a:gd name="connsiteY189" fmla="*/ 5070085 h 5096785"/>
              <a:gd name="connsiteX190" fmla="*/ 3017862 w 12192000"/>
              <a:gd name="connsiteY190" fmla="*/ 5065942 h 5096785"/>
              <a:gd name="connsiteX191" fmla="*/ 3015868 w 12192000"/>
              <a:gd name="connsiteY191" fmla="*/ 5061832 h 5096785"/>
              <a:gd name="connsiteX192" fmla="*/ 2998644 w 12192000"/>
              <a:gd name="connsiteY192" fmla="*/ 5057210 h 5096785"/>
              <a:gd name="connsiteX193" fmla="*/ 2996219 w 12192000"/>
              <a:gd name="connsiteY193" fmla="*/ 5057788 h 5096785"/>
              <a:gd name="connsiteX194" fmla="*/ 2983676 w 12192000"/>
              <a:gd name="connsiteY194" fmla="*/ 5049852 h 5096785"/>
              <a:gd name="connsiteX195" fmla="*/ 2903609 w 12192000"/>
              <a:gd name="connsiteY195" fmla="*/ 4998457 h 5096785"/>
              <a:gd name="connsiteX196" fmla="*/ 2758830 w 12192000"/>
              <a:gd name="connsiteY196" fmla="*/ 4974760 h 5096785"/>
              <a:gd name="connsiteX197" fmla="*/ 2532669 w 12192000"/>
              <a:gd name="connsiteY197" fmla="*/ 4940573 h 5096785"/>
              <a:gd name="connsiteX198" fmla="*/ 2389931 w 12192000"/>
              <a:gd name="connsiteY198" fmla="*/ 4905785 h 5096785"/>
              <a:gd name="connsiteX199" fmla="*/ 2335186 w 12192000"/>
              <a:gd name="connsiteY199" fmla="*/ 4902957 h 5096785"/>
              <a:gd name="connsiteX200" fmla="*/ 2295307 w 12192000"/>
              <a:gd name="connsiteY200" fmla="*/ 4879800 h 5096785"/>
              <a:gd name="connsiteX201" fmla="*/ 2273393 w 12192000"/>
              <a:gd name="connsiteY201" fmla="*/ 4883565 h 5096785"/>
              <a:gd name="connsiteX202" fmla="*/ 2269523 w 12192000"/>
              <a:gd name="connsiteY202" fmla="*/ 4884442 h 5096785"/>
              <a:gd name="connsiteX203" fmla="*/ 2256015 w 12192000"/>
              <a:gd name="connsiteY203" fmla="*/ 4883014 h 5096785"/>
              <a:gd name="connsiteX204" fmla="*/ 2249731 w 12192000"/>
              <a:gd name="connsiteY204" fmla="*/ 4888778 h 5096785"/>
              <a:gd name="connsiteX205" fmla="*/ 2227629 w 12192000"/>
              <a:gd name="connsiteY205" fmla="*/ 4891047 h 5096785"/>
              <a:gd name="connsiteX206" fmla="*/ 2203460 w 12192000"/>
              <a:gd name="connsiteY206" fmla="*/ 4886696 h 5096785"/>
              <a:gd name="connsiteX207" fmla="*/ 2091528 w 12192000"/>
              <a:gd name="connsiteY207" fmla="*/ 4859155 h 5096785"/>
              <a:gd name="connsiteX208" fmla="*/ 2022901 w 12192000"/>
              <a:gd name="connsiteY208" fmla="*/ 4846594 h 5096785"/>
              <a:gd name="connsiteX209" fmla="*/ 1994227 w 12192000"/>
              <a:gd name="connsiteY209" fmla="*/ 4847973 h 5096785"/>
              <a:gd name="connsiteX210" fmla="*/ 1955936 w 12192000"/>
              <a:gd name="connsiteY210" fmla="*/ 4845765 h 5096785"/>
              <a:gd name="connsiteX211" fmla="*/ 1741924 w 12192000"/>
              <a:gd name="connsiteY211" fmla="*/ 4808054 h 5096785"/>
              <a:gd name="connsiteX212" fmla="*/ 1734410 w 12192000"/>
              <a:gd name="connsiteY212" fmla="*/ 4811675 h 5096785"/>
              <a:gd name="connsiteX213" fmla="*/ 1691423 w 12192000"/>
              <a:gd name="connsiteY213" fmla="*/ 4802777 h 5096785"/>
              <a:gd name="connsiteX214" fmla="*/ 1554504 w 12192000"/>
              <a:gd name="connsiteY214" fmla="*/ 4739985 h 5096785"/>
              <a:gd name="connsiteX215" fmla="*/ 1470119 w 12192000"/>
              <a:gd name="connsiteY215" fmla="*/ 4723470 h 5096785"/>
              <a:gd name="connsiteX216" fmla="*/ 1437967 w 12192000"/>
              <a:gd name="connsiteY216" fmla="*/ 4722710 h 5096785"/>
              <a:gd name="connsiteX217" fmla="*/ 1384234 w 12192000"/>
              <a:gd name="connsiteY217" fmla="*/ 4721117 h 5096785"/>
              <a:gd name="connsiteX218" fmla="*/ 1338647 w 12192000"/>
              <a:gd name="connsiteY218" fmla="*/ 4732483 h 5096785"/>
              <a:gd name="connsiteX219" fmla="*/ 1295869 w 12192000"/>
              <a:gd name="connsiteY219" fmla="*/ 4726175 h 5096785"/>
              <a:gd name="connsiteX220" fmla="*/ 1292949 w 12192000"/>
              <a:gd name="connsiteY220" fmla="*/ 4708469 h 5096785"/>
              <a:gd name="connsiteX221" fmla="*/ 1244908 w 12192000"/>
              <a:gd name="connsiteY221" fmla="*/ 4706993 h 5096785"/>
              <a:gd name="connsiteX222" fmla="*/ 1171266 w 12192000"/>
              <a:gd name="connsiteY222" fmla="*/ 4706535 h 5096785"/>
              <a:gd name="connsiteX223" fmla="*/ 1160868 w 12192000"/>
              <a:gd name="connsiteY223" fmla="*/ 4701936 h 5096785"/>
              <a:gd name="connsiteX224" fmla="*/ 1147599 w 12192000"/>
              <a:gd name="connsiteY224" fmla="*/ 4714833 h 5096785"/>
              <a:gd name="connsiteX225" fmla="*/ 1119603 w 12192000"/>
              <a:gd name="connsiteY225" fmla="*/ 4721303 h 5096785"/>
              <a:gd name="connsiteX226" fmla="*/ 997851 w 12192000"/>
              <a:gd name="connsiteY226" fmla="*/ 4722336 h 5096785"/>
              <a:gd name="connsiteX227" fmla="*/ 976455 w 12192000"/>
              <a:gd name="connsiteY227" fmla="*/ 4726407 h 5096785"/>
              <a:gd name="connsiteX228" fmla="*/ 949939 w 12192000"/>
              <a:gd name="connsiteY228" fmla="*/ 4719699 h 5096785"/>
              <a:gd name="connsiteX229" fmla="*/ 894148 w 12192000"/>
              <a:gd name="connsiteY229" fmla="*/ 4710406 h 5096785"/>
              <a:gd name="connsiteX230" fmla="*/ 857990 w 12192000"/>
              <a:gd name="connsiteY230" fmla="*/ 4696844 h 5096785"/>
              <a:gd name="connsiteX231" fmla="*/ 848649 w 12192000"/>
              <a:gd name="connsiteY231" fmla="*/ 4704021 h 5096785"/>
              <a:gd name="connsiteX232" fmla="*/ 826436 w 12192000"/>
              <a:gd name="connsiteY232" fmla="*/ 4707421 h 5096785"/>
              <a:gd name="connsiteX233" fmla="*/ 733052 w 12192000"/>
              <a:gd name="connsiteY233" fmla="*/ 4701884 h 5096785"/>
              <a:gd name="connsiteX234" fmla="*/ 716185 w 12192000"/>
              <a:gd name="connsiteY234" fmla="*/ 4703827 h 5096785"/>
              <a:gd name="connsiteX235" fmla="*/ 696663 w 12192000"/>
              <a:gd name="connsiteY235" fmla="*/ 4697420 h 5096785"/>
              <a:gd name="connsiteX236" fmla="*/ 582722 w 12192000"/>
              <a:gd name="connsiteY236" fmla="*/ 4658637 h 5096785"/>
              <a:gd name="connsiteX237" fmla="*/ 581118 w 12192000"/>
              <a:gd name="connsiteY237" fmla="*/ 4654120 h 5096785"/>
              <a:gd name="connsiteX238" fmla="*/ 546453 w 12192000"/>
              <a:gd name="connsiteY238" fmla="*/ 4652542 h 5096785"/>
              <a:gd name="connsiteX239" fmla="*/ 536773 w 12192000"/>
              <a:gd name="connsiteY239" fmla="*/ 4644609 h 5096785"/>
              <a:gd name="connsiteX240" fmla="*/ 518899 w 12192000"/>
              <a:gd name="connsiteY240" fmla="*/ 4642839 h 5096785"/>
              <a:gd name="connsiteX241" fmla="*/ 388896 w 12192000"/>
              <a:gd name="connsiteY241" fmla="*/ 4619173 h 5096785"/>
              <a:gd name="connsiteX242" fmla="*/ 366479 w 12192000"/>
              <a:gd name="connsiteY242" fmla="*/ 4618896 h 5096785"/>
              <a:gd name="connsiteX243" fmla="*/ 342781 w 12192000"/>
              <a:gd name="connsiteY243" fmla="*/ 4601239 h 5096785"/>
              <a:gd name="connsiteX244" fmla="*/ 255925 w 12192000"/>
              <a:gd name="connsiteY244" fmla="*/ 4598685 h 5096785"/>
              <a:gd name="connsiteX245" fmla="*/ 226919 w 12192000"/>
              <a:gd name="connsiteY245" fmla="*/ 4598460 h 5096785"/>
              <a:gd name="connsiteX246" fmla="*/ 213925 w 12192000"/>
              <a:gd name="connsiteY246" fmla="*/ 4597783 h 5096785"/>
              <a:gd name="connsiteX247" fmla="*/ 215196 w 12192000"/>
              <a:gd name="connsiteY247" fmla="*/ 4588576 h 5096785"/>
              <a:gd name="connsiteX248" fmla="*/ 180214 w 12192000"/>
              <a:gd name="connsiteY248" fmla="*/ 4583701 h 5096785"/>
              <a:gd name="connsiteX249" fmla="*/ 83203 w 12192000"/>
              <a:gd name="connsiteY249" fmla="*/ 4531664 h 5096785"/>
              <a:gd name="connsiteX250" fmla="*/ 4106 w 12192000"/>
              <a:gd name="connsiteY250" fmla="*/ 4517202 h 5096785"/>
              <a:gd name="connsiteX251" fmla="*/ 0 w 12192000"/>
              <a:gd name="connsiteY251" fmla="*/ 4516084 h 5096785"/>
              <a:gd name="connsiteX252" fmla="*/ 0 w 12192000"/>
              <a:gd name="connsiteY252"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529914 w 12192000"/>
              <a:gd name="connsiteY86" fmla="*/ 4654543 h 5096785"/>
              <a:gd name="connsiteX87" fmla="*/ 6490057 w 12192000"/>
              <a:gd name="connsiteY87" fmla="*/ 4658624 h 5096785"/>
              <a:gd name="connsiteX88" fmla="*/ 6386800 w 12192000"/>
              <a:gd name="connsiteY88" fmla="*/ 4715431 h 5096785"/>
              <a:gd name="connsiteX89" fmla="*/ 6382703 w 12192000"/>
              <a:gd name="connsiteY89" fmla="*/ 4717930 h 5096785"/>
              <a:gd name="connsiteX90" fmla="*/ 6356495 w 12192000"/>
              <a:gd name="connsiteY90" fmla="*/ 4717843 h 5096785"/>
              <a:gd name="connsiteX91" fmla="*/ 6343628 w 12192000"/>
              <a:gd name="connsiteY91" fmla="*/ 4719161 h 5096785"/>
              <a:gd name="connsiteX92" fmla="*/ 6338605 w 12192000"/>
              <a:gd name="connsiteY92" fmla="*/ 4716723 h 5096785"/>
              <a:gd name="connsiteX93" fmla="*/ 6320318 w 12192000"/>
              <a:gd name="connsiteY93" fmla="*/ 4720095 h 5096785"/>
              <a:gd name="connsiteX94" fmla="*/ 6318742 w 12192000"/>
              <a:gd name="connsiteY94" fmla="*/ 4721541 h 5096785"/>
              <a:gd name="connsiteX95" fmla="*/ 6301708 w 12192000"/>
              <a:gd name="connsiteY95" fmla="*/ 4720380 h 5096785"/>
              <a:gd name="connsiteX96" fmla="*/ 6285082 w 12192000"/>
              <a:gd name="connsiteY96" fmla="*/ 4714639 h 5096785"/>
              <a:gd name="connsiteX97" fmla="*/ 6136936 w 12192000"/>
              <a:gd name="connsiteY97" fmla="*/ 4758246 h 5096785"/>
              <a:gd name="connsiteX98" fmla="*/ 5988578 w 12192000"/>
              <a:gd name="connsiteY98" fmla="*/ 4754427 h 5096785"/>
              <a:gd name="connsiteX99" fmla="*/ 5908701 w 12192000"/>
              <a:gd name="connsiteY99" fmla="*/ 4779160 h 5096785"/>
              <a:gd name="connsiteX100" fmla="*/ 5892219 w 12192000"/>
              <a:gd name="connsiteY100" fmla="*/ 4807892 h 5096785"/>
              <a:gd name="connsiteX101" fmla="*/ 5683612 w 12192000"/>
              <a:gd name="connsiteY101" fmla="*/ 4848770 h 5096785"/>
              <a:gd name="connsiteX102" fmla="*/ 5635111 w 12192000"/>
              <a:gd name="connsiteY102" fmla="*/ 4868888 h 5096785"/>
              <a:gd name="connsiteX103" fmla="*/ 5582652 w 12192000"/>
              <a:gd name="connsiteY103" fmla="*/ 4866836 h 5096785"/>
              <a:gd name="connsiteX104" fmla="*/ 5567213 w 12192000"/>
              <a:gd name="connsiteY104" fmla="*/ 4878769 h 5096785"/>
              <a:gd name="connsiteX105" fmla="*/ 5564659 w 12192000"/>
              <a:gd name="connsiteY105" fmla="*/ 4881042 h 5096785"/>
              <a:gd name="connsiteX106" fmla="*/ 5552102 w 12192000"/>
              <a:gd name="connsiteY106" fmla="*/ 4885426 h 5096785"/>
              <a:gd name="connsiteX107" fmla="*/ 5551475 w 12192000"/>
              <a:gd name="connsiteY107" fmla="*/ 4892560 h 5096785"/>
              <a:gd name="connsiteX108" fmla="*/ 5534664 w 12192000"/>
              <a:gd name="connsiteY108" fmla="*/ 4903385 h 5096785"/>
              <a:gd name="connsiteX109" fmla="*/ 5510737 w 12192000"/>
              <a:gd name="connsiteY109" fmla="*/ 4909807 h 5096785"/>
              <a:gd name="connsiteX110" fmla="*/ 5393901 w 12192000"/>
              <a:gd name="connsiteY110" fmla="*/ 4933709 h 5096785"/>
              <a:gd name="connsiteX111" fmla="*/ 5325782 w 12192000"/>
              <a:gd name="connsiteY111" fmla="*/ 4951789 h 5096785"/>
              <a:gd name="connsiteX112" fmla="*/ 5302703 w 12192000"/>
              <a:gd name="connsiteY112" fmla="*/ 4964590 h 5096785"/>
              <a:gd name="connsiteX113" fmla="*/ 5268591 w 12192000"/>
              <a:gd name="connsiteY113" fmla="*/ 4978479 h 5096785"/>
              <a:gd name="connsiteX114" fmla="*/ 5210559 w 12192000"/>
              <a:gd name="connsiteY114" fmla="*/ 5007585 h 5096785"/>
              <a:gd name="connsiteX115" fmla="*/ 5177597 w 12192000"/>
              <a:gd name="connsiteY115" fmla="*/ 5015926 h 5096785"/>
              <a:gd name="connsiteX116" fmla="*/ 5160569 w 12192000"/>
              <a:gd name="connsiteY116" fmla="*/ 5025681 h 5096785"/>
              <a:gd name="connsiteX117" fmla="*/ 5152748 w 12192000"/>
              <a:gd name="connsiteY117" fmla="*/ 5026569 h 5096785"/>
              <a:gd name="connsiteX118" fmla="*/ 5127678 w 12192000"/>
              <a:gd name="connsiteY118" fmla="*/ 5032947 h 5096785"/>
              <a:gd name="connsiteX119" fmla="*/ 5113147 w 12192000"/>
              <a:gd name="connsiteY119" fmla="*/ 5035818 h 5096785"/>
              <a:gd name="connsiteX120" fmla="*/ 5107301 w 12192000"/>
              <a:gd name="connsiteY120" fmla="*/ 5036672 h 5096785"/>
              <a:gd name="connsiteX121" fmla="*/ 5093215 w 12192000"/>
              <a:gd name="connsiteY121" fmla="*/ 5032880 h 5096785"/>
              <a:gd name="connsiteX122" fmla="*/ 5077058 w 12192000"/>
              <a:gd name="connsiteY122" fmla="*/ 5038681 h 5096785"/>
              <a:gd name="connsiteX123" fmla="*/ 5057349 w 12192000"/>
              <a:gd name="connsiteY123" fmla="*/ 5036015 h 5096785"/>
              <a:gd name="connsiteX124" fmla="*/ 5053945 w 12192000"/>
              <a:gd name="connsiteY124" fmla="*/ 5041952 h 5096785"/>
              <a:gd name="connsiteX125" fmla="*/ 5040021 w 12192000"/>
              <a:gd name="connsiteY125" fmla="*/ 5050052 h 5096785"/>
              <a:gd name="connsiteX126" fmla="*/ 5025913 w 12192000"/>
              <a:gd name="connsiteY126" fmla="*/ 5046535 h 5096785"/>
              <a:gd name="connsiteX127" fmla="*/ 4998218 w 12192000"/>
              <a:gd name="connsiteY127" fmla="*/ 5048065 h 5096785"/>
              <a:gd name="connsiteX128" fmla="*/ 4991008 w 12192000"/>
              <a:gd name="connsiteY128" fmla="*/ 5050439 h 5096785"/>
              <a:gd name="connsiteX129" fmla="*/ 4963503 w 12192000"/>
              <a:gd name="connsiteY129" fmla="*/ 5047575 h 5096785"/>
              <a:gd name="connsiteX130" fmla="*/ 4921053 w 12192000"/>
              <a:gd name="connsiteY130" fmla="*/ 5048925 h 5096785"/>
              <a:gd name="connsiteX131" fmla="*/ 4873420 w 12192000"/>
              <a:gd name="connsiteY131" fmla="*/ 5054929 h 5096785"/>
              <a:gd name="connsiteX132" fmla="*/ 4858825 w 12192000"/>
              <a:gd name="connsiteY132" fmla="*/ 5051329 h 5096785"/>
              <a:gd name="connsiteX133" fmla="*/ 4769340 w 12192000"/>
              <a:gd name="connsiteY133" fmla="*/ 5053090 h 5096785"/>
              <a:gd name="connsiteX134" fmla="*/ 4744152 w 12192000"/>
              <a:gd name="connsiteY134" fmla="*/ 5053391 h 5096785"/>
              <a:gd name="connsiteX135" fmla="*/ 4723556 w 12192000"/>
              <a:gd name="connsiteY135" fmla="*/ 5059633 h 5096785"/>
              <a:gd name="connsiteX136" fmla="*/ 4719699 w 12192000"/>
              <a:gd name="connsiteY136" fmla="*/ 5066298 h 5096785"/>
              <a:gd name="connsiteX137" fmla="*/ 4706016 w 12192000"/>
              <a:gd name="connsiteY137" fmla="*/ 5067422 h 5096785"/>
              <a:gd name="connsiteX138" fmla="*/ 4702593 w 12192000"/>
              <a:gd name="connsiteY138" fmla="*/ 5068973 h 5096785"/>
              <a:gd name="connsiteX139" fmla="*/ 4682766 w 12192000"/>
              <a:gd name="connsiteY139" fmla="*/ 5076609 h 5096785"/>
              <a:gd name="connsiteX140" fmla="*/ 4634960 w 12192000"/>
              <a:gd name="connsiteY140" fmla="*/ 5061852 h 5096785"/>
              <a:gd name="connsiteX141" fmla="*/ 4580645 w 12192000"/>
              <a:gd name="connsiteY141" fmla="*/ 5069246 h 5096785"/>
              <a:gd name="connsiteX142" fmla="*/ 4368005 w 12192000"/>
              <a:gd name="connsiteY142" fmla="*/ 5057426 h 5096785"/>
              <a:gd name="connsiteX143" fmla="*/ 4339489 w 12192000"/>
              <a:gd name="connsiteY143" fmla="*/ 5080858 h 5096785"/>
              <a:gd name="connsiteX144" fmla="*/ 4253895 w 12192000"/>
              <a:gd name="connsiteY144" fmla="*/ 5085008 h 5096785"/>
              <a:gd name="connsiteX145" fmla="*/ 4117780 w 12192000"/>
              <a:gd name="connsiteY145" fmla="*/ 5045175 h 5096785"/>
              <a:gd name="connsiteX146" fmla="*/ 3960074 w 12192000"/>
              <a:gd name="connsiteY146" fmla="*/ 5050708 h 5096785"/>
              <a:gd name="connsiteX147" fmla="*/ 3947260 w 12192000"/>
              <a:gd name="connsiteY147" fmla="*/ 5041167 h 5096785"/>
              <a:gd name="connsiteX148" fmla="*/ 3931969 w 12192000"/>
              <a:gd name="connsiteY148" fmla="*/ 5035902 h 5096785"/>
              <a:gd name="connsiteX149" fmla="*/ 3929836 w 12192000"/>
              <a:gd name="connsiteY149" fmla="*/ 5036901 h 5096785"/>
              <a:gd name="connsiteX150" fmla="*/ 3911296 w 12192000"/>
              <a:gd name="connsiteY150" fmla="*/ 5035663 h 5096785"/>
              <a:gd name="connsiteX151" fmla="*/ 3907746 w 12192000"/>
              <a:gd name="connsiteY151" fmla="*/ 5032107 h 5096785"/>
              <a:gd name="connsiteX152" fmla="*/ 3895182 w 12192000"/>
              <a:gd name="connsiteY152" fmla="*/ 5030229 h 5096785"/>
              <a:gd name="connsiteX153" fmla="*/ 3870866 w 12192000"/>
              <a:gd name="connsiteY153" fmla="*/ 5023753 h 5096785"/>
              <a:gd name="connsiteX154" fmla="*/ 3865913 w 12192000"/>
              <a:gd name="connsiteY154" fmla="*/ 5025143 h 5096785"/>
              <a:gd name="connsiteX155" fmla="*/ 3828606 w 12192000"/>
              <a:gd name="connsiteY155" fmla="*/ 5019426 h 5096785"/>
              <a:gd name="connsiteX156" fmla="*/ 3827901 w 12192000"/>
              <a:gd name="connsiteY156" fmla="*/ 5020583 h 5096785"/>
              <a:gd name="connsiteX157" fmla="*/ 3816543 w 12192000"/>
              <a:gd name="connsiteY157" fmla="*/ 5024366 h 5096785"/>
              <a:gd name="connsiteX158" fmla="*/ 3795278 w 12192000"/>
              <a:gd name="connsiteY158" fmla="*/ 5028779 h 5096785"/>
              <a:gd name="connsiteX159" fmla="*/ 3743858 w 12192000"/>
              <a:gd name="connsiteY159" fmla="*/ 5054237 h 5096785"/>
              <a:gd name="connsiteX160" fmla="*/ 3704945 w 12192000"/>
              <a:gd name="connsiteY160" fmla="*/ 5048413 h 5096785"/>
              <a:gd name="connsiteX161" fmla="*/ 3696992 w 12192000"/>
              <a:gd name="connsiteY161" fmla="*/ 5047914 h 5096785"/>
              <a:gd name="connsiteX162" fmla="*/ 3696780 w 12192000"/>
              <a:gd name="connsiteY162" fmla="*/ 5048181 h 5096785"/>
              <a:gd name="connsiteX163" fmla="*/ 3688290 w 12192000"/>
              <a:gd name="connsiteY163" fmla="*/ 5048204 h 5096785"/>
              <a:gd name="connsiteX164" fmla="*/ 3682486 w 12192000"/>
              <a:gd name="connsiteY164" fmla="*/ 5047000 h 5096785"/>
              <a:gd name="connsiteX165" fmla="*/ 3667056 w 12192000"/>
              <a:gd name="connsiteY165" fmla="*/ 5046030 h 5096785"/>
              <a:gd name="connsiteX166" fmla="*/ 3661403 w 12192000"/>
              <a:gd name="connsiteY166" fmla="*/ 5047537 h 5096785"/>
              <a:gd name="connsiteX167" fmla="*/ 3658673 w 12192000"/>
              <a:gd name="connsiteY167" fmla="*/ 5050790 h 5096785"/>
              <a:gd name="connsiteX168" fmla="*/ 3657333 w 12192000"/>
              <a:gd name="connsiteY168" fmla="*/ 5050325 h 5096785"/>
              <a:gd name="connsiteX169" fmla="*/ 3626778 w 12192000"/>
              <a:gd name="connsiteY169" fmla="*/ 5057882 h 5096785"/>
              <a:gd name="connsiteX170" fmla="*/ 3560067 w 12192000"/>
              <a:gd name="connsiteY170" fmla="*/ 5064266 h 5096785"/>
              <a:gd name="connsiteX171" fmla="*/ 3522641 w 12192000"/>
              <a:gd name="connsiteY171" fmla="*/ 5063654 h 5096785"/>
              <a:gd name="connsiteX172" fmla="*/ 3419275 w 12192000"/>
              <a:gd name="connsiteY172" fmla="*/ 5066646 h 5096785"/>
              <a:gd name="connsiteX173" fmla="*/ 3314869 w 12192000"/>
              <a:gd name="connsiteY173" fmla="*/ 5073197 h 5096785"/>
              <a:gd name="connsiteX174" fmla="*/ 3259088 w 12192000"/>
              <a:gd name="connsiteY174" fmla="*/ 5096363 h 5096785"/>
              <a:gd name="connsiteX175" fmla="*/ 3253104 w 12192000"/>
              <a:gd name="connsiteY175" fmla="*/ 5096785 h 5096785"/>
              <a:gd name="connsiteX176" fmla="*/ 3238751 w 12192000"/>
              <a:gd name="connsiteY176" fmla="*/ 5092996 h 5096785"/>
              <a:gd name="connsiteX177" fmla="*/ 3233681 w 12192000"/>
              <a:gd name="connsiteY177" fmla="*/ 5090758 h 5096785"/>
              <a:gd name="connsiteX178" fmla="*/ 3225562 w 12192000"/>
              <a:gd name="connsiteY178" fmla="*/ 5089215 h 5096785"/>
              <a:gd name="connsiteX179" fmla="*/ 3225260 w 12192000"/>
              <a:gd name="connsiteY179" fmla="*/ 5089437 h 5096785"/>
              <a:gd name="connsiteX180" fmla="*/ 3217859 w 12192000"/>
              <a:gd name="connsiteY180" fmla="*/ 5087484 h 5096785"/>
              <a:gd name="connsiteX181" fmla="*/ 3182980 w 12192000"/>
              <a:gd name="connsiteY181" fmla="*/ 5074650 h 5096785"/>
              <a:gd name="connsiteX182" fmla="*/ 3123938 w 12192000"/>
              <a:gd name="connsiteY182" fmla="*/ 5089912 h 5096785"/>
              <a:gd name="connsiteX183" fmla="*/ 3101912 w 12192000"/>
              <a:gd name="connsiteY183" fmla="*/ 5090281 h 5096785"/>
              <a:gd name="connsiteX184" fmla="*/ 3089591 w 12192000"/>
              <a:gd name="connsiteY184" fmla="*/ 5091865 h 5096785"/>
              <a:gd name="connsiteX185" fmla="*/ 3088465 w 12192000"/>
              <a:gd name="connsiteY185" fmla="*/ 5092858 h 5096785"/>
              <a:gd name="connsiteX186" fmla="*/ 3055081 w 12192000"/>
              <a:gd name="connsiteY186" fmla="*/ 5080424 h 5096785"/>
              <a:gd name="connsiteX187" fmla="*/ 3049807 w 12192000"/>
              <a:gd name="connsiteY187" fmla="*/ 5080860 h 5096785"/>
              <a:gd name="connsiteX188" fmla="*/ 3029122 w 12192000"/>
              <a:gd name="connsiteY188" fmla="*/ 5070085 h 5096785"/>
              <a:gd name="connsiteX189" fmla="*/ 3017862 w 12192000"/>
              <a:gd name="connsiteY189" fmla="*/ 5065942 h 5096785"/>
              <a:gd name="connsiteX190" fmla="*/ 3015868 w 12192000"/>
              <a:gd name="connsiteY190" fmla="*/ 5061832 h 5096785"/>
              <a:gd name="connsiteX191" fmla="*/ 2998644 w 12192000"/>
              <a:gd name="connsiteY191" fmla="*/ 5057210 h 5096785"/>
              <a:gd name="connsiteX192" fmla="*/ 2996219 w 12192000"/>
              <a:gd name="connsiteY192" fmla="*/ 5057788 h 5096785"/>
              <a:gd name="connsiteX193" fmla="*/ 2983676 w 12192000"/>
              <a:gd name="connsiteY193" fmla="*/ 5049852 h 5096785"/>
              <a:gd name="connsiteX194" fmla="*/ 2903609 w 12192000"/>
              <a:gd name="connsiteY194" fmla="*/ 4998457 h 5096785"/>
              <a:gd name="connsiteX195" fmla="*/ 2758830 w 12192000"/>
              <a:gd name="connsiteY195" fmla="*/ 4974760 h 5096785"/>
              <a:gd name="connsiteX196" fmla="*/ 2532669 w 12192000"/>
              <a:gd name="connsiteY196" fmla="*/ 4940573 h 5096785"/>
              <a:gd name="connsiteX197" fmla="*/ 2389931 w 12192000"/>
              <a:gd name="connsiteY197" fmla="*/ 4905785 h 5096785"/>
              <a:gd name="connsiteX198" fmla="*/ 2335186 w 12192000"/>
              <a:gd name="connsiteY198" fmla="*/ 4902957 h 5096785"/>
              <a:gd name="connsiteX199" fmla="*/ 2295307 w 12192000"/>
              <a:gd name="connsiteY199" fmla="*/ 4879800 h 5096785"/>
              <a:gd name="connsiteX200" fmla="*/ 2273393 w 12192000"/>
              <a:gd name="connsiteY200" fmla="*/ 4883565 h 5096785"/>
              <a:gd name="connsiteX201" fmla="*/ 2269523 w 12192000"/>
              <a:gd name="connsiteY201" fmla="*/ 4884442 h 5096785"/>
              <a:gd name="connsiteX202" fmla="*/ 2256015 w 12192000"/>
              <a:gd name="connsiteY202" fmla="*/ 4883014 h 5096785"/>
              <a:gd name="connsiteX203" fmla="*/ 2249731 w 12192000"/>
              <a:gd name="connsiteY203" fmla="*/ 4888778 h 5096785"/>
              <a:gd name="connsiteX204" fmla="*/ 2227629 w 12192000"/>
              <a:gd name="connsiteY204" fmla="*/ 4891047 h 5096785"/>
              <a:gd name="connsiteX205" fmla="*/ 2203460 w 12192000"/>
              <a:gd name="connsiteY205" fmla="*/ 4886696 h 5096785"/>
              <a:gd name="connsiteX206" fmla="*/ 2091528 w 12192000"/>
              <a:gd name="connsiteY206" fmla="*/ 4859155 h 5096785"/>
              <a:gd name="connsiteX207" fmla="*/ 2022901 w 12192000"/>
              <a:gd name="connsiteY207" fmla="*/ 4846594 h 5096785"/>
              <a:gd name="connsiteX208" fmla="*/ 1994227 w 12192000"/>
              <a:gd name="connsiteY208" fmla="*/ 4847973 h 5096785"/>
              <a:gd name="connsiteX209" fmla="*/ 1955936 w 12192000"/>
              <a:gd name="connsiteY209" fmla="*/ 4845765 h 5096785"/>
              <a:gd name="connsiteX210" fmla="*/ 1741924 w 12192000"/>
              <a:gd name="connsiteY210" fmla="*/ 4808054 h 5096785"/>
              <a:gd name="connsiteX211" fmla="*/ 1734410 w 12192000"/>
              <a:gd name="connsiteY211" fmla="*/ 4811675 h 5096785"/>
              <a:gd name="connsiteX212" fmla="*/ 1691423 w 12192000"/>
              <a:gd name="connsiteY212" fmla="*/ 4802777 h 5096785"/>
              <a:gd name="connsiteX213" fmla="*/ 1554504 w 12192000"/>
              <a:gd name="connsiteY213" fmla="*/ 4739985 h 5096785"/>
              <a:gd name="connsiteX214" fmla="*/ 1470119 w 12192000"/>
              <a:gd name="connsiteY214" fmla="*/ 4723470 h 5096785"/>
              <a:gd name="connsiteX215" fmla="*/ 1437967 w 12192000"/>
              <a:gd name="connsiteY215" fmla="*/ 4722710 h 5096785"/>
              <a:gd name="connsiteX216" fmla="*/ 1384234 w 12192000"/>
              <a:gd name="connsiteY216" fmla="*/ 4721117 h 5096785"/>
              <a:gd name="connsiteX217" fmla="*/ 1338647 w 12192000"/>
              <a:gd name="connsiteY217" fmla="*/ 4732483 h 5096785"/>
              <a:gd name="connsiteX218" fmla="*/ 1295869 w 12192000"/>
              <a:gd name="connsiteY218" fmla="*/ 4726175 h 5096785"/>
              <a:gd name="connsiteX219" fmla="*/ 1292949 w 12192000"/>
              <a:gd name="connsiteY219" fmla="*/ 4708469 h 5096785"/>
              <a:gd name="connsiteX220" fmla="*/ 1244908 w 12192000"/>
              <a:gd name="connsiteY220" fmla="*/ 4706993 h 5096785"/>
              <a:gd name="connsiteX221" fmla="*/ 1171266 w 12192000"/>
              <a:gd name="connsiteY221" fmla="*/ 4706535 h 5096785"/>
              <a:gd name="connsiteX222" fmla="*/ 1160868 w 12192000"/>
              <a:gd name="connsiteY222" fmla="*/ 4701936 h 5096785"/>
              <a:gd name="connsiteX223" fmla="*/ 1147599 w 12192000"/>
              <a:gd name="connsiteY223" fmla="*/ 4714833 h 5096785"/>
              <a:gd name="connsiteX224" fmla="*/ 1119603 w 12192000"/>
              <a:gd name="connsiteY224" fmla="*/ 4721303 h 5096785"/>
              <a:gd name="connsiteX225" fmla="*/ 997851 w 12192000"/>
              <a:gd name="connsiteY225" fmla="*/ 4722336 h 5096785"/>
              <a:gd name="connsiteX226" fmla="*/ 976455 w 12192000"/>
              <a:gd name="connsiteY226" fmla="*/ 4726407 h 5096785"/>
              <a:gd name="connsiteX227" fmla="*/ 949939 w 12192000"/>
              <a:gd name="connsiteY227" fmla="*/ 4719699 h 5096785"/>
              <a:gd name="connsiteX228" fmla="*/ 894148 w 12192000"/>
              <a:gd name="connsiteY228" fmla="*/ 4710406 h 5096785"/>
              <a:gd name="connsiteX229" fmla="*/ 857990 w 12192000"/>
              <a:gd name="connsiteY229" fmla="*/ 4696844 h 5096785"/>
              <a:gd name="connsiteX230" fmla="*/ 848649 w 12192000"/>
              <a:gd name="connsiteY230" fmla="*/ 4704021 h 5096785"/>
              <a:gd name="connsiteX231" fmla="*/ 826436 w 12192000"/>
              <a:gd name="connsiteY231" fmla="*/ 4707421 h 5096785"/>
              <a:gd name="connsiteX232" fmla="*/ 733052 w 12192000"/>
              <a:gd name="connsiteY232" fmla="*/ 4701884 h 5096785"/>
              <a:gd name="connsiteX233" fmla="*/ 716185 w 12192000"/>
              <a:gd name="connsiteY233" fmla="*/ 4703827 h 5096785"/>
              <a:gd name="connsiteX234" fmla="*/ 696663 w 12192000"/>
              <a:gd name="connsiteY234" fmla="*/ 4697420 h 5096785"/>
              <a:gd name="connsiteX235" fmla="*/ 582722 w 12192000"/>
              <a:gd name="connsiteY235" fmla="*/ 4658637 h 5096785"/>
              <a:gd name="connsiteX236" fmla="*/ 581118 w 12192000"/>
              <a:gd name="connsiteY236" fmla="*/ 4654120 h 5096785"/>
              <a:gd name="connsiteX237" fmla="*/ 546453 w 12192000"/>
              <a:gd name="connsiteY237" fmla="*/ 4652542 h 5096785"/>
              <a:gd name="connsiteX238" fmla="*/ 536773 w 12192000"/>
              <a:gd name="connsiteY238" fmla="*/ 4644609 h 5096785"/>
              <a:gd name="connsiteX239" fmla="*/ 518899 w 12192000"/>
              <a:gd name="connsiteY239" fmla="*/ 4642839 h 5096785"/>
              <a:gd name="connsiteX240" fmla="*/ 388896 w 12192000"/>
              <a:gd name="connsiteY240" fmla="*/ 4619173 h 5096785"/>
              <a:gd name="connsiteX241" fmla="*/ 366479 w 12192000"/>
              <a:gd name="connsiteY241" fmla="*/ 4618896 h 5096785"/>
              <a:gd name="connsiteX242" fmla="*/ 342781 w 12192000"/>
              <a:gd name="connsiteY242" fmla="*/ 4601239 h 5096785"/>
              <a:gd name="connsiteX243" fmla="*/ 255925 w 12192000"/>
              <a:gd name="connsiteY243" fmla="*/ 4598685 h 5096785"/>
              <a:gd name="connsiteX244" fmla="*/ 226919 w 12192000"/>
              <a:gd name="connsiteY244" fmla="*/ 4598460 h 5096785"/>
              <a:gd name="connsiteX245" fmla="*/ 213925 w 12192000"/>
              <a:gd name="connsiteY245" fmla="*/ 4597783 h 5096785"/>
              <a:gd name="connsiteX246" fmla="*/ 215196 w 12192000"/>
              <a:gd name="connsiteY246" fmla="*/ 4588576 h 5096785"/>
              <a:gd name="connsiteX247" fmla="*/ 180214 w 12192000"/>
              <a:gd name="connsiteY247" fmla="*/ 4583701 h 5096785"/>
              <a:gd name="connsiteX248" fmla="*/ 83203 w 12192000"/>
              <a:gd name="connsiteY248" fmla="*/ 4531664 h 5096785"/>
              <a:gd name="connsiteX249" fmla="*/ 4106 w 12192000"/>
              <a:gd name="connsiteY249" fmla="*/ 4517202 h 5096785"/>
              <a:gd name="connsiteX250" fmla="*/ 0 w 12192000"/>
              <a:gd name="connsiteY250" fmla="*/ 4516084 h 5096785"/>
              <a:gd name="connsiteX251" fmla="*/ 0 w 12192000"/>
              <a:gd name="connsiteY251"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67212 w 12192000"/>
              <a:gd name="connsiteY81" fmla="*/ 4647518 h 5096785"/>
              <a:gd name="connsiteX82" fmla="*/ 6552021 w 12192000"/>
              <a:gd name="connsiteY82" fmla="*/ 4650379 h 5096785"/>
              <a:gd name="connsiteX83" fmla="*/ 6545925 w 12192000"/>
              <a:gd name="connsiteY83" fmla="*/ 4650675 h 5096785"/>
              <a:gd name="connsiteX84" fmla="*/ 6537822 w 12192000"/>
              <a:gd name="connsiteY84" fmla="*/ 4652769 h 5096785"/>
              <a:gd name="connsiteX85" fmla="*/ 6537743 w 12192000"/>
              <a:gd name="connsiteY85" fmla="*/ 4653068 h 5096785"/>
              <a:gd name="connsiteX86" fmla="*/ 6490057 w 12192000"/>
              <a:gd name="connsiteY86" fmla="*/ 4658624 h 5096785"/>
              <a:gd name="connsiteX87" fmla="*/ 6386800 w 12192000"/>
              <a:gd name="connsiteY87" fmla="*/ 4715431 h 5096785"/>
              <a:gd name="connsiteX88" fmla="*/ 6382703 w 12192000"/>
              <a:gd name="connsiteY88" fmla="*/ 4717930 h 5096785"/>
              <a:gd name="connsiteX89" fmla="*/ 6356495 w 12192000"/>
              <a:gd name="connsiteY89" fmla="*/ 4717843 h 5096785"/>
              <a:gd name="connsiteX90" fmla="*/ 6343628 w 12192000"/>
              <a:gd name="connsiteY90" fmla="*/ 4719161 h 5096785"/>
              <a:gd name="connsiteX91" fmla="*/ 6338605 w 12192000"/>
              <a:gd name="connsiteY91" fmla="*/ 4716723 h 5096785"/>
              <a:gd name="connsiteX92" fmla="*/ 6320318 w 12192000"/>
              <a:gd name="connsiteY92" fmla="*/ 4720095 h 5096785"/>
              <a:gd name="connsiteX93" fmla="*/ 6318742 w 12192000"/>
              <a:gd name="connsiteY93" fmla="*/ 4721541 h 5096785"/>
              <a:gd name="connsiteX94" fmla="*/ 6301708 w 12192000"/>
              <a:gd name="connsiteY94" fmla="*/ 4720380 h 5096785"/>
              <a:gd name="connsiteX95" fmla="*/ 6285082 w 12192000"/>
              <a:gd name="connsiteY95" fmla="*/ 4714639 h 5096785"/>
              <a:gd name="connsiteX96" fmla="*/ 6136936 w 12192000"/>
              <a:gd name="connsiteY96" fmla="*/ 4758246 h 5096785"/>
              <a:gd name="connsiteX97" fmla="*/ 5988578 w 12192000"/>
              <a:gd name="connsiteY97" fmla="*/ 4754427 h 5096785"/>
              <a:gd name="connsiteX98" fmla="*/ 5908701 w 12192000"/>
              <a:gd name="connsiteY98" fmla="*/ 4779160 h 5096785"/>
              <a:gd name="connsiteX99" fmla="*/ 5892219 w 12192000"/>
              <a:gd name="connsiteY99" fmla="*/ 4807892 h 5096785"/>
              <a:gd name="connsiteX100" fmla="*/ 5683612 w 12192000"/>
              <a:gd name="connsiteY100" fmla="*/ 4848770 h 5096785"/>
              <a:gd name="connsiteX101" fmla="*/ 5635111 w 12192000"/>
              <a:gd name="connsiteY101" fmla="*/ 4868888 h 5096785"/>
              <a:gd name="connsiteX102" fmla="*/ 5582652 w 12192000"/>
              <a:gd name="connsiteY102" fmla="*/ 4866836 h 5096785"/>
              <a:gd name="connsiteX103" fmla="*/ 5567213 w 12192000"/>
              <a:gd name="connsiteY103" fmla="*/ 4878769 h 5096785"/>
              <a:gd name="connsiteX104" fmla="*/ 5564659 w 12192000"/>
              <a:gd name="connsiteY104" fmla="*/ 4881042 h 5096785"/>
              <a:gd name="connsiteX105" fmla="*/ 5552102 w 12192000"/>
              <a:gd name="connsiteY105" fmla="*/ 4885426 h 5096785"/>
              <a:gd name="connsiteX106" fmla="*/ 5551475 w 12192000"/>
              <a:gd name="connsiteY106" fmla="*/ 4892560 h 5096785"/>
              <a:gd name="connsiteX107" fmla="*/ 5534664 w 12192000"/>
              <a:gd name="connsiteY107" fmla="*/ 4903385 h 5096785"/>
              <a:gd name="connsiteX108" fmla="*/ 5510737 w 12192000"/>
              <a:gd name="connsiteY108" fmla="*/ 4909807 h 5096785"/>
              <a:gd name="connsiteX109" fmla="*/ 5393901 w 12192000"/>
              <a:gd name="connsiteY109" fmla="*/ 4933709 h 5096785"/>
              <a:gd name="connsiteX110" fmla="*/ 5325782 w 12192000"/>
              <a:gd name="connsiteY110" fmla="*/ 4951789 h 5096785"/>
              <a:gd name="connsiteX111" fmla="*/ 5302703 w 12192000"/>
              <a:gd name="connsiteY111" fmla="*/ 4964590 h 5096785"/>
              <a:gd name="connsiteX112" fmla="*/ 5268591 w 12192000"/>
              <a:gd name="connsiteY112" fmla="*/ 4978479 h 5096785"/>
              <a:gd name="connsiteX113" fmla="*/ 5210559 w 12192000"/>
              <a:gd name="connsiteY113" fmla="*/ 5007585 h 5096785"/>
              <a:gd name="connsiteX114" fmla="*/ 5177597 w 12192000"/>
              <a:gd name="connsiteY114" fmla="*/ 5015926 h 5096785"/>
              <a:gd name="connsiteX115" fmla="*/ 5160569 w 12192000"/>
              <a:gd name="connsiteY115" fmla="*/ 5025681 h 5096785"/>
              <a:gd name="connsiteX116" fmla="*/ 5152748 w 12192000"/>
              <a:gd name="connsiteY116" fmla="*/ 5026569 h 5096785"/>
              <a:gd name="connsiteX117" fmla="*/ 5127678 w 12192000"/>
              <a:gd name="connsiteY117" fmla="*/ 5032947 h 5096785"/>
              <a:gd name="connsiteX118" fmla="*/ 5113147 w 12192000"/>
              <a:gd name="connsiteY118" fmla="*/ 5035818 h 5096785"/>
              <a:gd name="connsiteX119" fmla="*/ 5107301 w 12192000"/>
              <a:gd name="connsiteY119" fmla="*/ 5036672 h 5096785"/>
              <a:gd name="connsiteX120" fmla="*/ 5093215 w 12192000"/>
              <a:gd name="connsiteY120" fmla="*/ 5032880 h 5096785"/>
              <a:gd name="connsiteX121" fmla="*/ 5077058 w 12192000"/>
              <a:gd name="connsiteY121" fmla="*/ 5038681 h 5096785"/>
              <a:gd name="connsiteX122" fmla="*/ 5057349 w 12192000"/>
              <a:gd name="connsiteY122" fmla="*/ 5036015 h 5096785"/>
              <a:gd name="connsiteX123" fmla="*/ 5053945 w 12192000"/>
              <a:gd name="connsiteY123" fmla="*/ 5041952 h 5096785"/>
              <a:gd name="connsiteX124" fmla="*/ 5040021 w 12192000"/>
              <a:gd name="connsiteY124" fmla="*/ 5050052 h 5096785"/>
              <a:gd name="connsiteX125" fmla="*/ 5025913 w 12192000"/>
              <a:gd name="connsiteY125" fmla="*/ 5046535 h 5096785"/>
              <a:gd name="connsiteX126" fmla="*/ 4998218 w 12192000"/>
              <a:gd name="connsiteY126" fmla="*/ 5048065 h 5096785"/>
              <a:gd name="connsiteX127" fmla="*/ 4991008 w 12192000"/>
              <a:gd name="connsiteY127" fmla="*/ 5050439 h 5096785"/>
              <a:gd name="connsiteX128" fmla="*/ 4963503 w 12192000"/>
              <a:gd name="connsiteY128" fmla="*/ 5047575 h 5096785"/>
              <a:gd name="connsiteX129" fmla="*/ 4921053 w 12192000"/>
              <a:gd name="connsiteY129" fmla="*/ 5048925 h 5096785"/>
              <a:gd name="connsiteX130" fmla="*/ 4873420 w 12192000"/>
              <a:gd name="connsiteY130" fmla="*/ 5054929 h 5096785"/>
              <a:gd name="connsiteX131" fmla="*/ 4858825 w 12192000"/>
              <a:gd name="connsiteY131" fmla="*/ 5051329 h 5096785"/>
              <a:gd name="connsiteX132" fmla="*/ 4769340 w 12192000"/>
              <a:gd name="connsiteY132" fmla="*/ 5053090 h 5096785"/>
              <a:gd name="connsiteX133" fmla="*/ 4744152 w 12192000"/>
              <a:gd name="connsiteY133" fmla="*/ 5053391 h 5096785"/>
              <a:gd name="connsiteX134" fmla="*/ 4723556 w 12192000"/>
              <a:gd name="connsiteY134" fmla="*/ 5059633 h 5096785"/>
              <a:gd name="connsiteX135" fmla="*/ 4719699 w 12192000"/>
              <a:gd name="connsiteY135" fmla="*/ 5066298 h 5096785"/>
              <a:gd name="connsiteX136" fmla="*/ 4706016 w 12192000"/>
              <a:gd name="connsiteY136" fmla="*/ 5067422 h 5096785"/>
              <a:gd name="connsiteX137" fmla="*/ 4702593 w 12192000"/>
              <a:gd name="connsiteY137" fmla="*/ 5068973 h 5096785"/>
              <a:gd name="connsiteX138" fmla="*/ 4682766 w 12192000"/>
              <a:gd name="connsiteY138" fmla="*/ 5076609 h 5096785"/>
              <a:gd name="connsiteX139" fmla="*/ 4634960 w 12192000"/>
              <a:gd name="connsiteY139" fmla="*/ 5061852 h 5096785"/>
              <a:gd name="connsiteX140" fmla="*/ 4580645 w 12192000"/>
              <a:gd name="connsiteY140" fmla="*/ 5069246 h 5096785"/>
              <a:gd name="connsiteX141" fmla="*/ 4368005 w 12192000"/>
              <a:gd name="connsiteY141" fmla="*/ 5057426 h 5096785"/>
              <a:gd name="connsiteX142" fmla="*/ 4339489 w 12192000"/>
              <a:gd name="connsiteY142" fmla="*/ 5080858 h 5096785"/>
              <a:gd name="connsiteX143" fmla="*/ 4253895 w 12192000"/>
              <a:gd name="connsiteY143" fmla="*/ 5085008 h 5096785"/>
              <a:gd name="connsiteX144" fmla="*/ 4117780 w 12192000"/>
              <a:gd name="connsiteY144" fmla="*/ 5045175 h 5096785"/>
              <a:gd name="connsiteX145" fmla="*/ 3960074 w 12192000"/>
              <a:gd name="connsiteY145" fmla="*/ 5050708 h 5096785"/>
              <a:gd name="connsiteX146" fmla="*/ 3947260 w 12192000"/>
              <a:gd name="connsiteY146" fmla="*/ 5041167 h 5096785"/>
              <a:gd name="connsiteX147" fmla="*/ 3931969 w 12192000"/>
              <a:gd name="connsiteY147" fmla="*/ 5035902 h 5096785"/>
              <a:gd name="connsiteX148" fmla="*/ 3929836 w 12192000"/>
              <a:gd name="connsiteY148" fmla="*/ 5036901 h 5096785"/>
              <a:gd name="connsiteX149" fmla="*/ 3911296 w 12192000"/>
              <a:gd name="connsiteY149" fmla="*/ 5035663 h 5096785"/>
              <a:gd name="connsiteX150" fmla="*/ 3907746 w 12192000"/>
              <a:gd name="connsiteY150" fmla="*/ 5032107 h 5096785"/>
              <a:gd name="connsiteX151" fmla="*/ 3895182 w 12192000"/>
              <a:gd name="connsiteY151" fmla="*/ 5030229 h 5096785"/>
              <a:gd name="connsiteX152" fmla="*/ 3870866 w 12192000"/>
              <a:gd name="connsiteY152" fmla="*/ 5023753 h 5096785"/>
              <a:gd name="connsiteX153" fmla="*/ 3865913 w 12192000"/>
              <a:gd name="connsiteY153" fmla="*/ 5025143 h 5096785"/>
              <a:gd name="connsiteX154" fmla="*/ 3828606 w 12192000"/>
              <a:gd name="connsiteY154" fmla="*/ 5019426 h 5096785"/>
              <a:gd name="connsiteX155" fmla="*/ 3827901 w 12192000"/>
              <a:gd name="connsiteY155" fmla="*/ 5020583 h 5096785"/>
              <a:gd name="connsiteX156" fmla="*/ 3816543 w 12192000"/>
              <a:gd name="connsiteY156" fmla="*/ 5024366 h 5096785"/>
              <a:gd name="connsiteX157" fmla="*/ 3795278 w 12192000"/>
              <a:gd name="connsiteY157" fmla="*/ 5028779 h 5096785"/>
              <a:gd name="connsiteX158" fmla="*/ 3743858 w 12192000"/>
              <a:gd name="connsiteY158" fmla="*/ 5054237 h 5096785"/>
              <a:gd name="connsiteX159" fmla="*/ 3704945 w 12192000"/>
              <a:gd name="connsiteY159" fmla="*/ 5048413 h 5096785"/>
              <a:gd name="connsiteX160" fmla="*/ 3696992 w 12192000"/>
              <a:gd name="connsiteY160" fmla="*/ 5047914 h 5096785"/>
              <a:gd name="connsiteX161" fmla="*/ 3696780 w 12192000"/>
              <a:gd name="connsiteY161" fmla="*/ 5048181 h 5096785"/>
              <a:gd name="connsiteX162" fmla="*/ 3688290 w 12192000"/>
              <a:gd name="connsiteY162" fmla="*/ 5048204 h 5096785"/>
              <a:gd name="connsiteX163" fmla="*/ 3682486 w 12192000"/>
              <a:gd name="connsiteY163" fmla="*/ 5047000 h 5096785"/>
              <a:gd name="connsiteX164" fmla="*/ 3667056 w 12192000"/>
              <a:gd name="connsiteY164" fmla="*/ 5046030 h 5096785"/>
              <a:gd name="connsiteX165" fmla="*/ 3661403 w 12192000"/>
              <a:gd name="connsiteY165" fmla="*/ 5047537 h 5096785"/>
              <a:gd name="connsiteX166" fmla="*/ 3658673 w 12192000"/>
              <a:gd name="connsiteY166" fmla="*/ 5050790 h 5096785"/>
              <a:gd name="connsiteX167" fmla="*/ 3657333 w 12192000"/>
              <a:gd name="connsiteY167" fmla="*/ 5050325 h 5096785"/>
              <a:gd name="connsiteX168" fmla="*/ 3626778 w 12192000"/>
              <a:gd name="connsiteY168" fmla="*/ 5057882 h 5096785"/>
              <a:gd name="connsiteX169" fmla="*/ 3560067 w 12192000"/>
              <a:gd name="connsiteY169" fmla="*/ 5064266 h 5096785"/>
              <a:gd name="connsiteX170" fmla="*/ 3522641 w 12192000"/>
              <a:gd name="connsiteY170" fmla="*/ 5063654 h 5096785"/>
              <a:gd name="connsiteX171" fmla="*/ 3419275 w 12192000"/>
              <a:gd name="connsiteY171" fmla="*/ 5066646 h 5096785"/>
              <a:gd name="connsiteX172" fmla="*/ 3314869 w 12192000"/>
              <a:gd name="connsiteY172" fmla="*/ 5073197 h 5096785"/>
              <a:gd name="connsiteX173" fmla="*/ 3259088 w 12192000"/>
              <a:gd name="connsiteY173" fmla="*/ 5096363 h 5096785"/>
              <a:gd name="connsiteX174" fmla="*/ 3253104 w 12192000"/>
              <a:gd name="connsiteY174" fmla="*/ 5096785 h 5096785"/>
              <a:gd name="connsiteX175" fmla="*/ 3238751 w 12192000"/>
              <a:gd name="connsiteY175" fmla="*/ 5092996 h 5096785"/>
              <a:gd name="connsiteX176" fmla="*/ 3233681 w 12192000"/>
              <a:gd name="connsiteY176" fmla="*/ 5090758 h 5096785"/>
              <a:gd name="connsiteX177" fmla="*/ 3225562 w 12192000"/>
              <a:gd name="connsiteY177" fmla="*/ 5089215 h 5096785"/>
              <a:gd name="connsiteX178" fmla="*/ 3225260 w 12192000"/>
              <a:gd name="connsiteY178" fmla="*/ 5089437 h 5096785"/>
              <a:gd name="connsiteX179" fmla="*/ 3217859 w 12192000"/>
              <a:gd name="connsiteY179" fmla="*/ 5087484 h 5096785"/>
              <a:gd name="connsiteX180" fmla="*/ 3182980 w 12192000"/>
              <a:gd name="connsiteY180" fmla="*/ 5074650 h 5096785"/>
              <a:gd name="connsiteX181" fmla="*/ 3123938 w 12192000"/>
              <a:gd name="connsiteY181" fmla="*/ 5089912 h 5096785"/>
              <a:gd name="connsiteX182" fmla="*/ 3101912 w 12192000"/>
              <a:gd name="connsiteY182" fmla="*/ 5090281 h 5096785"/>
              <a:gd name="connsiteX183" fmla="*/ 3089591 w 12192000"/>
              <a:gd name="connsiteY183" fmla="*/ 5091865 h 5096785"/>
              <a:gd name="connsiteX184" fmla="*/ 3088465 w 12192000"/>
              <a:gd name="connsiteY184" fmla="*/ 5092858 h 5096785"/>
              <a:gd name="connsiteX185" fmla="*/ 3055081 w 12192000"/>
              <a:gd name="connsiteY185" fmla="*/ 5080424 h 5096785"/>
              <a:gd name="connsiteX186" fmla="*/ 3049807 w 12192000"/>
              <a:gd name="connsiteY186" fmla="*/ 5080860 h 5096785"/>
              <a:gd name="connsiteX187" fmla="*/ 3029122 w 12192000"/>
              <a:gd name="connsiteY187" fmla="*/ 5070085 h 5096785"/>
              <a:gd name="connsiteX188" fmla="*/ 3017862 w 12192000"/>
              <a:gd name="connsiteY188" fmla="*/ 5065942 h 5096785"/>
              <a:gd name="connsiteX189" fmla="*/ 3015868 w 12192000"/>
              <a:gd name="connsiteY189" fmla="*/ 5061832 h 5096785"/>
              <a:gd name="connsiteX190" fmla="*/ 2998644 w 12192000"/>
              <a:gd name="connsiteY190" fmla="*/ 5057210 h 5096785"/>
              <a:gd name="connsiteX191" fmla="*/ 2996219 w 12192000"/>
              <a:gd name="connsiteY191" fmla="*/ 5057788 h 5096785"/>
              <a:gd name="connsiteX192" fmla="*/ 2983676 w 12192000"/>
              <a:gd name="connsiteY192" fmla="*/ 5049852 h 5096785"/>
              <a:gd name="connsiteX193" fmla="*/ 2903609 w 12192000"/>
              <a:gd name="connsiteY193" fmla="*/ 4998457 h 5096785"/>
              <a:gd name="connsiteX194" fmla="*/ 2758830 w 12192000"/>
              <a:gd name="connsiteY194" fmla="*/ 4974760 h 5096785"/>
              <a:gd name="connsiteX195" fmla="*/ 2532669 w 12192000"/>
              <a:gd name="connsiteY195" fmla="*/ 4940573 h 5096785"/>
              <a:gd name="connsiteX196" fmla="*/ 2389931 w 12192000"/>
              <a:gd name="connsiteY196" fmla="*/ 4905785 h 5096785"/>
              <a:gd name="connsiteX197" fmla="*/ 2335186 w 12192000"/>
              <a:gd name="connsiteY197" fmla="*/ 4902957 h 5096785"/>
              <a:gd name="connsiteX198" fmla="*/ 2295307 w 12192000"/>
              <a:gd name="connsiteY198" fmla="*/ 4879800 h 5096785"/>
              <a:gd name="connsiteX199" fmla="*/ 2273393 w 12192000"/>
              <a:gd name="connsiteY199" fmla="*/ 4883565 h 5096785"/>
              <a:gd name="connsiteX200" fmla="*/ 2269523 w 12192000"/>
              <a:gd name="connsiteY200" fmla="*/ 4884442 h 5096785"/>
              <a:gd name="connsiteX201" fmla="*/ 2256015 w 12192000"/>
              <a:gd name="connsiteY201" fmla="*/ 4883014 h 5096785"/>
              <a:gd name="connsiteX202" fmla="*/ 2249731 w 12192000"/>
              <a:gd name="connsiteY202" fmla="*/ 4888778 h 5096785"/>
              <a:gd name="connsiteX203" fmla="*/ 2227629 w 12192000"/>
              <a:gd name="connsiteY203" fmla="*/ 4891047 h 5096785"/>
              <a:gd name="connsiteX204" fmla="*/ 2203460 w 12192000"/>
              <a:gd name="connsiteY204" fmla="*/ 4886696 h 5096785"/>
              <a:gd name="connsiteX205" fmla="*/ 2091528 w 12192000"/>
              <a:gd name="connsiteY205" fmla="*/ 4859155 h 5096785"/>
              <a:gd name="connsiteX206" fmla="*/ 2022901 w 12192000"/>
              <a:gd name="connsiteY206" fmla="*/ 4846594 h 5096785"/>
              <a:gd name="connsiteX207" fmla="*/ 1994227 w 12192000"/>
              <a:gd name="connsiteY207" fmla="*/ 4847973 h 5096785"/>
              <a:gd name="connsiteX208" fmla="*/ 1955936 w 12192000"/>
              <a:gd name="connsiteY208" fmla="*/ 4845765 h 5096785"/>
              <a:gd name="connsiteX209" fmla="*/ 1741924 w 12192000"/>
              <a:gd name="connsiteY209" fmla="*/ 4808054 h 5096785"/>
              <a:gd name="connsiteX210" fmla="*/ 1734410 w 12192000"/>
              <a:gd name="connsiteY210" fmla="*/ 4811675 h 5096785"/>
              <a:gd name="connsiteX211" fmla="*/ 1691423 w 12192000"/>
              <a:gd name="connsiteY211" fmla="*/ 4802777 h 5096785"/>
              <a:gd name="connsiteX212" fmla="*/ 1554504 w 12192000"/>
              <a:gd name="connsiteY212" fmla="*/ 4739985 h 5096785"/>
              <a:gd name="connsiteX213" fmla="*/ 1470119 w 12192000"/>
              <a:gd name="connsiteY213" fmla="*/ 4723470 h 5096785"/>
              <a:gd name="connsiteX214" fmla="*/ 1437967 w 12192000"/>
              <a:gd name="connsiteY214" fmla="*/ 4722710 h 5096785"/>
              <a:gd name="connsiteX215" fmla="*/ 1384234 w 12192000"/>
              <a:gd name="connsiteY215" fmla="*/ 4721117 h 5096785"/>
              <a:gd name="connsiteX216" fmla="*/ 1338647 w 12192000"/>
              <a:gd name="connsiteY216" fmla="*/ 4732483 h 5096785"/>
              <a:gd name="connsiteX217" fmla="*/ 1295869 w 12192000"/>
              <a:gd name="connsiteY217" fmla="*/ 4726175 h 5096785"/>
              <a:gd name="connsiteX218" fmla="*/ 1292949 w 12192000"/>
              <a:gd name="connsiteY218" fmla="*/ 4708469 h 5096785"/>
              <a:gd name="connsiteX219" fmla="*/ 1244908 w 12192000"/>
              <a:gd name="connsiteY219" fmla="*/ 4706993 h 5096785"/>
              <a:gd name="connsiteX220" fmla="*/ 1171266 w 12192000"/>
              <a:gd name="connsiteY220" fmla="*/ 4706535 h 5096785"/>
              <a:gd name="connsiteX221" fmla="*/ 1160868 w 12192000"/>
              <a:gd name="connsiteY221" fmla="*/ 4701936 h 5096785"/>
              <a:gd name="connsiteX222" fmla="*/ 1147599 w 12192000"/>
              <a:gd name="connsiteY222" fmla="*/ 4714833 h 5096785"/>
              <a:gd name="connsiteX223" fmla="*/ 1119603 w 12192000"/>
              <a:gd name="connsiteY223" fmla="*/ 4721303 h 5096785"/>
              <a:gd name="connsiteX224" fmla="*/ 997851 w 12192000"/>
              <a:gd name="connsiteY224" fmla="*/ 4722336 h 5096785"/>
              <a:gd name="connsiteX225" fmla="*/ 976455 w 12192000"/>
              <a:gd name="connsiteY225" fmla="*/ 4726407 h 5096785"/>
              <a:gd name="connsiteX226" fmla="*/ 949939 w 12192000"/>
              <a:gd name="connsiteY226" fmla="*/ 4719699 h 5096785"/>
              <a:gd name="connsiteX227" fmla="*/ 894148 w 12192000"/>
              <a:gd name="connsiteY227" fmla="*/ 4710406 h 5096785"/>
              <a:gd name="connsiteX228" fmla="*/ 857990 w 12192000"/>
              <a:gd name="connsiteY228" fmla="*/ 4696844 h 5096785"/>
              <a:gd name="connsiteX229" fmla="*/ 848649 w 12192000"/>
              <a:gd name="connsiteY229" fmla="*/ 4704021 h 5096785"/>
              <a:gd name="connsiteX230" fmla="*/ 826436 w 12192000"/>
              <a:gd name="connsiteY230" fmla="*/ 4707421 h 5096785"/>
              <a:gd name="connsiteX231" fmla="*/ 733052 w 12192000"/>
              <a:gd name="connsiteY231" fmla="*/ 4701884 h 5096785"/>
              <a:gd name="connsiteX232" fmla="*/ 716185 w 12192000"/>
              <a:gd name="connsiteY232" fmla="*/ 4703827 h 5096785"/>
              <a:gd name="connsiteX233" fmla="*/ 696663 w 12192000"/>
              <a:gd name="connsiteY233" fmla="*/ 4697420 h 5096785"/>
              <a:gd name="connsiteX234" fmla="*/ 582722 w 12192000"/>
              <a:gd name="connsiteY234" fmla="*/ 4658637 h 5096785"/>
              <a:gd name="connsiteX235" fmla="*/ 581118 w 12192000"/>
              <a:gd name="connsiteY235" fmla="*/ 4654120 h 5096785"/>
              <a:gd name="connsiteX236" fmla="*/ 546453 w 12192000"/>
              <a:gd name="connsiteY236" fmla="*/ 4652542 h 5096785"/>
              <a:gd name="connsiteX237" fmla="*/ 536773 w 12192000"/>
              <a:gd name="connsiteY237" fmla="*/ 4644609 h 5096785"/>
              <a:gd name="connsiteX238" fmla="*/ 518899 w 12192000"/>
              <a:gd name="connsiteY238" fmla="*/ 4642839 h 5096785"/>
              <a:gd name="connsiteX239" fmla="*/ 388896 w 12192000"/>
              <a:gd name="connsiteY239" fmla="*/ 4619173 h 5096785"/>
              <a:gd name="connsiteX240" fmla="*/ 366479 w 12192000"/>
              <a:gd name="connsiteY240" fmla="*/ 4618896 h 5096785"/>
              <a:gd name="connsiteX241" fmla="*/ 342781 w 12192000"/>
              <a:gd name="connsiteY241" fmla="*/ 4601239 h 5096785"/>
              <a:gd name="connsiteX242" fmla="*/ 255925 w 12192000"/>
              <a:gd name="connsiteY242" fmla="*/ 4598685 h 5096785"/>
              <a:gd name="connsiteX243" fmla="*/ 226919 w 12192000"/>
              <a:gd name="connsiteY243" fmla="*/ 4598460 h 5096785"/>
              <a:gd name="connsiteX244" fmla="*/ 213925 w 12192000"/>
              <a:gd name="connsiteY244" fmla="*/ 4597783 h 5096785"/>
              <a:gd name="connsiteX245" fmla="*/ 215196 w 12192000"/>
              <a:gd name="connsiteY245" fmla="*/ 4588576 h 5096785"/>
              <a:gd name="connsiteX246" fmla="*/ 180214 w 12192000"/>
              <a:gd name="connsiteY246" fmla="*/ 4583701 h 5096785"/>
              <a:gd name="connsiteX247" fmla="*/ 83203 w 12192000"/>
              <a:gd name="connsiteY247" fmla="*/ 4531664 h 5096785"/>
              <a:gd name="connsiteX248" fmla="*/ 4106 w 12192000"/>
              <a:gd name="connsiteY248" fmla="*/ 4517202 h 5096785"/>
              <a:gd name="connsiteX249" fmla="*/ 0 w 12192000"/>
              <a:gd name="connsiteY249" fmla="*/ 4516084 h 5096785"/>
              <a:gd name="connsiteX250" fmla="*/ 0 w 12192000"/>
              <a:gd name="connsiteY250"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600252 w 12192000"/>
              <a:gd name="connsiteY77" fmla="*/ 4626681 h 5096785"/>
              <a:gd name="connsiteX78" fmla="*/ 6574528 w 12192000"/>
              <a:gd name="connsiteY78" fmla="*/ 4641155 h 5096785"/>
              <a:gd name="connsiteX79" fmla="*/ 6573036 w 12192000"/>
              <a:gd name="connsiteY79" fmla="*/ 4641049 h 5096785"/>
              <a:gd name="connsiteX80" fmla="*/ 6571920 w 12192000"/>
              <a:gd name="connsiteY80" fmla="*/ 4644739 h 5096785"/>
              <a:gd name="connsiteX81" fmla="*/ 6552021 w 12192000"/>
              <a:gd name="connsiteY81" fmla="*/ 4650379 h 5096785"/>
              <a:gd name="connsiteX82" fmla="*/ 6545925 w 12192000"/>
              <a:gd name="connsiteY82" fmla="*/ 4650675 h 5096785"/>
              <a:gd name="connsiteX83" fmla="*/ 6537822 w 12192000"/>
              <a:gd name="connsiteY83" fmla="*/ 4652769 h 5096785"/>
              <a:gd name="connsiteX84" fmla="*/ 6537743 w 12192000"/>
              <a:gd name="connsiteY84" fmla="*/ 4653068 h 5096785"/>
              <a:gd name="connsiteX85" fmla="*/ 6490057 w 12192000"/>
              <a:gd name="connsiteY85" fmla="*/ 4658624 h 5096785"/>
              <a:gd name="connsiteX86" fmla="*/ 6386800 w 12192000"/>
              <a:gd name="connsiteY86" fmla="*/ 4715431 h 5096785"/>
              <a:gd name="connsiteX87" fmla="*/ 6382703 w 12192000"/>
              <a:gd name="connsiteY87" fmla="*/ 4717930 h 5096785"/>
              <a:gd name="connsiteX88" fmla="*/ 6356495 w 12192000"/>
              <a:gd name="connsiteY88" fmla="*/ 4717843 h 5096785"/>
              <a:gd name="connsiteX89" fmla="*/ 6343628 w 12192000"/>
              <a:gd name="connsiteY89" fmla="*/ 4719161 h 5096785"/>
              <a:gd name="connsiteX90" fmla="*/ 6338605 w 12192000"/>
              <a:gd name="connsiteY90" fmla="*/ 4716723 h 5096785"/>
              <a:gd name="connsiteX91" fmla="*/ 6320318 w 12192000"/>
              <a:gd name="connsiteY91" fmla="*/ 4720095 h 5096785"/>
              <a:gd name="connsiteX92" fmla="*/ 6318742 w 12192000"/>
              <a:gd name="connsiteY92" fmla="*/ 4721541 h 5096785"/>
              <a:gd name="connsiteX93" fmla="*/ 6301708 w 12192000"/>
              <a:gd name="connsiteY93" fmla="*/ 4720380 h 5096785"/>
              <a:gd name="connsiteX94" fmla="*/ 6285082 w 12192000"/>
              <a:gd name="connsiteY94" fmla="*/ 4714639 h 5096785"/>
              <a:gd name="connsiteX95" fmla="*/ 6136936 w 12192000"/>
              <a:gd name="connsiteY95" fmla="*/ 4758246 h 5096785"/>
              <a:gd name="connsiteX96" fmla="*/ 5988578 w 12192000"/>
              <a:gd name="connsiteY96" fmla="*/ 4754427 h 5096785"/>
              <a:gd name="connsiteX97" fmla="*/ 5908701 w 12192000"/>
              <a:gd name="connsiteY97" fmla="*/ 4779160 h 5096785"/>
              <a:gd name="connsiteX98" fmla="*/ 5892219 w 12192000"/>
              <a:gd name="connsiteY98" fmla="*/ 4807892 h 5096785"/>
              <a:gd name="connsiteX99" fmla="*/ 5683612 w 12192000"/>
              <a:gd name="connsiteY99" fmla="*/ 4848770 h 5096785"/>
              <a:gd name="connsiteX100" fmla="*/ 5635111 w 12192000"/>
              <a:gd name="connsiteY100" fmla="*/ 4868888 h 5096785"/>
              <a:gd name="connsiteX101" fmla="*/ 5582652 w 12192000"/>
              <a:gd name="connsiteY101" fmla="*/ 4866836 h 5096785"/>
              <a:gd name="connsiteX102" fmla="*/ 5567213 w 12192000"/>
              <a:gd name="connsiteY102" fmla="*/ 4878769 h 5096785"/>
              <a:gd name="connsiteX103" fmla="*/ 5564659 w 12192000"/>
              <a:gd name="connsiteY103" fmla="*/ 4881042 h 5096785"/>
              <a:gd name="connsiteX104" fmla="*/ 5552102 w 12192000"/>
              <a:gd name="connsiteY104" fmla="*/ 4885426 h 5096785"/>
              <a:gd name="connsiteX105" fmla="*/ 5551475 w 12192000"/>
              <a:gd name="connsiteY105" fmla="*/ 4892560 h 5096785"/>
              <a:gd name="connsiteX106" fmla="*/ 5534664 w 12192000"/>
              <a:gd name="connsiteY106" fmla="*/ 4903385 h 5096785"/>
              <a:gd name="connsiteX107" fmla="*/ 5510737 w 12192000"/>
              <a:gd name="connsiteY107" fmla="*/ 4909807 h 5096785"/>
              <a:gd name="connsiteX108" fmla="*/ 5393901 w 12192000"/>
              <a:gd name="connsiteY108" fmla="*/ 4933709 h 5096785"/>
              <a:gd name="connsiteX109" fmla="*/ 5325782 w 12192000"/>
              <a:gd name="connsiteY109" fmla="*/ 4951789 h 5096785"/>
              <a:gd name="connsiteX110" fmla="*/ 5302703 w 12192000"/>
              <a:gd name="connsiteY110" fmla="*/ 4964590 h 5096785"/>
              <a:gd name="connsiteX111" fmla="*/ 5268591 w 12192000"/>
              <a:gd name="connsiteY111" fmla="*/ 4978479 h 5096785"/>
              <a:gd name="connsiteX112" fmla="*/ 5210559 w 12192000"/>
              <a:gd name="connsiteY112" fmla="*/ 5007585 h 5096785"/>
              <a:gd name="connsiteX113" fmla="*/ 5177597 w 12192000"/>
              <a:gd name="connsiteY113" fmla="*/ 5015926 h 5096785"/>
              <a:gd name="connsiteX114" fmla="*/ 5160569 w 12192000"/>
              <a:gd name="connsiteY114" fmla="*/ 5025681 h 5096785"/>
              <a:gd name="connsiteX115" fmla="*/ 5152748 w 12192000"/>
              <a:gd name="connsiteY115" fmla="*/ 5026569 h 5096785"/>
              <a:gd name="connsiteX116" fmla="*/ 5127678 w 12192000"/>
              <a:gd name="connsiteY116" fmla="*/ 5032947 h 5096785"/>
              <a:gd name="connsiteX117" fmla="*/ 5113147 w 12192000"/>
              <a:gd name="connsiteY117" fmla="*/ 5035818 h 5096785"/>
              <a:gd name="connsiteX118" fmla="*/ 5107301 w 12192000"/>
              <a:gd name="connsiteY118" fmla="*/ 5036672 h 5096785"/>
              <a:gd name="connsiteX119" fmla="*/ 5093215 w 12192000"/>
              <a:gd name="connsiteY119" fmla="*/ 5032880 h 5096785"/>
              <a:gd name="connsiteX120" fmla="*/ 5077058 w 12192000"/>
              <a:gd name="connsiteY120" fmla="*/ 5038681 h 5096785"/>
              <a:gd name="connsiteX121" fmla="*/ 5057349 w 12192000"/>
              <a:gd name="connsiteY121" fmla="*/ 5036015 h 5096785"/>
              <a:gd name="connsiteX122" fmla="*/ 5053945 w 12192000"/>
              <a:gd name="connsiteY122" fmla="*/ 5041952 h 5096785"/>
              <a:gd name="connsiteX123" fmla="*/ 5040021 w 12192000"/>
              <a:gd name="connsiteY123" fmla="*/ 5050052 h 5096785"/>
              <a:gd name="connsiteX124" fmla="*/ 5025913 w 12192000"/>
              <a:gd name="connsiteY124" fmla="*/ 5046535 h 5096785"/>
              <a:gd name="connsiteX125" fmla="*/ 4998218 w 12192000"/>
              <a:gd name="connsiteY125" fmla="*/ 5048065 h 5096785"/>
              <a:gd name="connsiteX126" fmla="*/ 4991008 w 12192000"/>
              <a:gd name="connsiteY126" fmla="*/ 5050439 h 5096785"/>
              <a:gd name="connsiteX127" fmla="*/ 4963503 w 12192000"/>
              <a:gd name="connsiteY127" fmla="*/ 5047575 h 5096785"/>
              <a:gd name="connsiteX128" fmla="*/ 4921053 w 12192000"/>
              <a:gd name="connsiteY128" fmla="*/ 5048925 h 5096785"/>
              <a:gd name="connsiteX129" fmla="*/ 4873420 w 12192000"/>
              <a:gd name="connsiteY129" fmla="*/ 5054929 h 5096785"/>
              <a:gd name="connsiteX130" fmla="*/ 4858825 w 12192000"/>
              <a:gd name="connsiteY130" fmla="*/ 5051329 h 5096785"/>
              <a:gd name="connsiteX131" fmla="*/ 4769340 w 12192000"/>
              <a:gd name="connsiteY131" fmla="*/ 5053090 h 5096785"/>
              <a:gd name="connsiteX132" fmla="*/ 4744152 w 12192000"/>
              <a:gd name="connsiteY132" fmla="*/ 5053391 h 5096785"/>
              <a:gd name="connsiteX133" fmla="*/ 4723556 w 12192000"/>
              <a:gd name="connsiteY133" fmla="*/ 5059633 h 5096785"/>
              <a:gd name="connsiteX134" fmla="*/ 4719699 w 12192000"/>
              <a:gd name="connsiteY134" fmla="*/ 5066298 h 5096785"/>
              <a:gd name="connsiteX135" fmla="*/ 4706016 w 12192000"/>
              <a:gd name="connsiteY135" fmla="*/ 5067422 h 5096785"/>
              <a:gd name="connsiteX136" fmla="*/ 4702593 w 12192000"/>
              <a:gd name="connsiteY136" fmla="*/ 5068973 h 5096785"/>
              <a:gd name="connsiteX137" fmla="*/ 4682766 w 12192000"/>
              <a:gd name="connsiteY137" fmla="*/ 5076609 h 5096785"/>
              <a:gd name="connsiteX138" fmla="*/ 4634960 w 12192000"/>
              <a:gd name="connsiteY138" fmla="*/ 5061852 h 5096785"/>
              <a:gd name="connsiteX139" fmla="*/ 4580645 w 12192000"/>
              <a:gd name="connsiteY139" fmla="*/ 5069246 h 5096785"/>
              <a:gd name="connsiteX140" fmla="*/ 4368005 w 12192000"/>
              <a:gd name="connsiteY140" fmla="*/ 5057426 h 5096785"/>
              <a:gd name="connsiteX141" fmla="*/ 4339489 w 12192000"/>
              <a:gd name="connsiteY141" fmla="*/ 5080858 h 5096785"/>
              <a:gd name="connsiteX142" fmla="*/ 4253895 w 12192000"/>
              <a:gd name="connsiteY142" fmla="*/ 5085008 h 5096785"/>
              <a:gd name="connsiteX143" fmla="*/ 4117780 w 12192000"/>
              <a:gd name="connsiteY143" fmla="*/ 5045175 h 5096785"/>
              <a:gd name="connsiteX144" fmla="*/ 3960074 w 12192000"/>
              <a:gd name="connsiteY144" fmla="*/ 5050708 h 5096785"/>
              <a:gd name="connsiteX145" fmla="*/ 3947260 w 12192000"/>
              <a:gd name="connsiteY145" fmla="*/ 5041167 h 5096785"/>
              <a:gd name="connsiteX146" fmla="*/ 3931969 w 12192000"/>
              <a:gd name="connsiteY146" fmla="*/ 5035902 h 5096785"/>
              <a:gd name="connsiteX147" fmla="*/ 3929836 w 12192000"/>
              <a:gd name="connsiteY147" fmla="*/ 5036901 h 5096785"/>
              <a:gd name="connsiteX148" fmla="*/ 3911296 w 12192000"/>
              <a:gd name="connsiteY148" fmla="*/ 5035663 h 5096785"/>
              <a:gd name="connsiteX149" fmla="*/ 3907746 w 12192000"/>
              <a:gd name="connsiteY149" fmla="*/ 5032107 h 5096785"/>
              <a:gd name="connsiteX150" fmla="*/ 3895182 w 12192000"/>
              <a:gd name="connsiteY150" fmla="*/ 5030229 h 5096785"/>
              <a:gd name="connsiteX151" fmla="*/ 3870866 w 12192000"/>
              <a:gd name="connsiteY151" fmla="*/ 5023753 h 5096785"/>
              <a:gd name="connsiteX152" fmla="*/ 3865913 w 12192000"/>
              <a:gd name="connsiteY152" fmla="*/ 5025143 h 5096785"/>
              <a:gd name="connsiteX153" fmla="*/ 3828606 w 12192000"/>
              <a:gd name="connsiteY153" fmla="*/ 5019426 h 5096785"/>
              <a:gd name="connsiteX154" fmla="*/ 3827901 w 12192000"/>
              <a:gd name="connsiteY154" fmla="*/ 5020583 h 5096785"/>
              <a:gd name="connsiteX155" fmla="*/ 3816543 w 12192000"/>
              <a:gd name="connsiteY155" fmla="*/ 5024366 h 5096785"/>
              <a:gd name="connsiteX156" fmla="*/ 3795278 w 12192000"/>
              <a:gd name="connsiteY156" fmla="*/ 5028779 h 5096785"/>
              <a:gd name="connsiteX157" fmla="*/ 3743858 w 12192000"/>
              <a:gd name="connsiteY157" fmla="*/ 5054237 h 5096785"/>
              <a:gd name="connsiteX158" fmla="*/ 3704945 w 12192000"/>
              <a:gd name="connsiteY158" fmla="*/ 5048413 h 5096785"/>
              <a:gd name="connsiteX159" fmla="*/ 3696992 w 12192000"/>
              <a:gd name="connsiteY159" fmla="*/ 5047914 h 5096785"/>
              <a:gd name="connsiteX160" fmla="*/ 3696780 w 12192000"/>
              <a:gd name="connsiteY160" fmla="*/ 5048181 h 5096785"/>
              <a:gd name="connsiteX161" fmla="*/ 3688290 w 12192000"/>
              <a:gd name="connsiteY161" fmla="*/ 5048204 h 5096785"/>
              <a:gd name="connsiteX162" fmla="*/ 3682486 w 12192000"/>
              <a:gd name="connsiteY162" fmla="*/ 5047000 h 5096785"/>
              <a:gd name="connsiteX163" fmla="*/ 3667056 w 12192000"/>
              <a:gd name="connsiteY163" fmla="*/ 5046030 h 5096785"/>
              <a:gd name="connsiteX164" fmla="*/ 3661403 w 12192000"/>
              <a:gd name="connsiteY164" fmla="*/ 5047537 h 5096785"/>
              <a:gd name="connsiteX165" fmla="*/ 3658673 w 12192000"/>
              <a:gd name="connsiteY165" fmla="*/ 5050790 h 5096785"/>
              <a:gd name="connsiteX166" fmla="*/ 3657333 w 12192000"/>
              <a:gd name="connsiteY166" fmla="*/ 5050325 h 5096785"/>
              <a:gd name="connsiteX167" fmla="*/ 3626778 w 12192000"/>
              <a:gd name="connsiteY167" fmla="*/ 5057882 h 5096785"/>
              <a:gd name="connsiteX168" fmla="*/ 3560067 w 12192000"/>
              <a:gd name="connsiteY168" fmla="*/ 5064266 h 5096785"/>
              <a:gd name="connsiteX169" fmla="*/ 3522641 w 12192000"/>
              <a:gd name="connsiteY169" fmla="*/ 5063654 h 5096785"/>
              <a:gd name="connsiteX170" fmla="*/ 3419275 w 12192000"/>
              <a:gd name="connsiteY170" fmla="*/ 5066646 h 5096785"/>
              <a:gd name="connsiteX171" fmla="*/ 3314869 w 12192000"/>
              <a:gd name="connsiteY171" fmla="*/ 5073197 h 5096785"/>
              <a:gd name="connsiteX172" fmla="*/ 3259088 w 12192000"/>
              <a:gd name="connsiteY172" fmla="*/ 5096363 h 5096785"/>
              <a:gd name="connsiteX173" fmla="*/ 3253104 w 12192000"/>
              <a:gd name="connsiteY173" fmla="*/ 5096785 h 5096785"/>
              <a:gd name="connsiteX174" fmla="*/ 3238751 w 12192000"/>
              <a:gd name="connsiteY174" fmla="*/ 5092996 h 5096785"/>
              <a:gd name="connsiteX175" fmla="*/ 3233681 w 12192000"/>
              <a:gd name="connsiteY175" fmla="*/ 5090758 h 5096785"/>
              <a:gd name="connsiteX176" fmla="*/ 3225562 w 12192000"/>
              <a:gd name="connsiteY176" fmla="*/ 5089215 h 5096785"/>
              <a:gd name="connsiteX177" fmla="*/ 3225260 w 12192000"/>
              <a:gd name="connsiteY177" fmla="*/ 5089437 h 5096785"/>
              <a:gd name="connsiteX178" fmla="*/ 3217859 w 12192000"/>
              <a:gd name="connsiteY178" fmla="*/ 5087484 h 5096785"/>
              <a:gd name="connsiteX179" fmla="*/ 3182980 w 12192000"/>
              <a:gd name="connsiteY179" fmla="*/ 5074650 h 5096785"/>
              <a:gd name="connsiteX180" fmla="*/ 3123938 w 12192000"/>
              <a:gd name="connsiteY180" fmla="*/ 5089912 h 5096785"/>
              <a:gd name="connsiteX181" fmla="*/ 3101912 w 12192000"/>
              <a:gd name="connsiteY181" fmla="*/ 5090281 h 5096785"/>
              <a:gd name="connsiteX182" fmla="*/ 3089591 w 12192000"/>
              <a:gd name="connsiteY182" fmla="*/ 5091865 h 5096785"/>
              <a:gd name="connsiteX183" fmla="*/ 3088465 w 12192000"/>
              <a:gd name="connsiteY183" fmla="*/ 5092858 h 5096785"/>
              <a:gd name="connsiteX184" fmla="*/ 3055081 w 12192000"/>
              <a:gd name="connsiteY184" fmla="*/ 5080424 h 5096785"/>
              <a:gd name="connsiteX185" fmla="*/ 3049807 w 12192000"/>
              <a:gd name="connsiteY185" fmla="*/ 5080860 h 5096785"/>
              <a:gd name="connsiteX186" fmla="*/ 3029122 w 12192000"/>
              <a:gd name="connsiteY186" fmla="*/ 5070085 h 5096785"/>
              <a:gd name="connsiteX187" fmla="*/ 3017862 w 12192000"/>
              <a:gd name="connsiteY187" fmla="*/ 5065942 h 5096785"/>
              <a:gd name="connsiteX188" fmla="*/ 3015868 w 12192000"/>
              <a:gd name="connsiteY188" fmla="*/ 5061832 h 5096785"/>
              <a:gd name="connsiteX189" fmla="*/ 2998644 w 12192000"/>
              <a:gd name="connsiteY189" fmla="*/ 5057210 h 5096785"/>
              <a:gd name="connsiteX190" fmla="*/ 2996219 w 12192000"/>
              <a:gd name="connsiteY190" fmla="*/ 5057788 h 5096785"/>
              <a:gd name="connsiteX191" fmla="*/ 2983676 w 12192000"/>
              <a:gd name="connsiteY191" fmla="*/ 5049852 h 5096785"/>
              <a:gd name="connsiteX192" fmla="*/ 2903609 w 12192000"/>
              <a:gd name="connsiteY192" fmla="*/ 4998457 h 5096785"/>
              <a:gd name="connsiteX193" fmla="*/ 2758830 w 12192000"/>
              <a:gd name="connsiteY193" fmla="*/ 4974760 h 5096785"/>
              <a:gd name="connsiteX194" fmla="*/ 2532669 w 12192000"/>
              <a:gd name="connsiteY194" fmla="*/ 4940573 h 5096785"/>
              <a:gd name="connsiteX195" fmla="*/ 2389931 w 12192000"/>
              <a:gd name="connsiteY195" fmla="*/ 4905785 h 5096785"/>
              <a:gd name="connsiteX196" fmla="*/ 2335186 w 12192000"/>
              <a:gd name="connsiteY196" fmla="*/ 4902957 h 5096785"/>
              <a:gd name="connsiteX197" fmla="*/ 2295307 w 12192000"/>
              <a:gd name="connsiteY197" fmla="*/ 4879800 h 5096785"/>
              <a:gd name="connsiteX198" fmla="*/ 2273393 w 12192000"/>
              <a:gd name="connsiteY198" fmla="*/ 4883565 h 5096785"/>
              <a:gd name="connsiteX199" fmla="*/ 2269523 w 12192000"/>
              <a:gd name="connsiteY199" fmla="*/ 4884442 h 5096785"/>
              <a:gd name="connsiteX200" fmla="*/ 2256015 w 12192000"/>
              <a:gd name="connsiteY200" fmla="*/ 4883014 h 5096785"/>
              <a:gd name="connsiteX201" fmla="*/ 2249731 w 12192000"/>
              <a:gd name="connsiteY201" fmla="*/ 4888778 h 5096785"/>
              <a:gd name="connsiteX202" fmla="*/ 2227629 w 12192000"/>
              <a:gd name="connsiteY202" fmla="*/ 4891047 h 5096785"/>
              <a:gd name="connsiteX203" fmla="*/ 2203460 w 12192000"/>
              <a:gd name="connsiteY203" fmla="*/ 4886696 h 5096785"/>
              <a:gd name="connsiteX204" fmla="*/ 2091528 w 12192000"/>
              <a:gd name="connsiteY204" fmla="*/ 4859155 h 5096785"/>
              <a:gd name="connsiteX205" fmla="*/ 2022901 w 12192000"/>
              <a:gd name="connsiteY205" fmla="*/ 4846594 h 5096785"/>
              <a:gd name="connsiteX206" fmla="*/ 1994227 w 12192000"/>
              <a:gd name="connsiteY206" fmla="*/ 4847973 h 5096785"/>
              <a:gd name="connsiteX207" fmla="*/ 1955936 w 12192000"/>
              <a:gd name="connsiteY207" fmla="*/ 4845765 h 5096785"/>
              <a:gd name="connsiteX208" fmla="*/ 1741924 w 12192000"/>
              <a:gd name="connsiteY208" fmla="*/ 4808054 h 5096785"/>
              <a:gd name="connsiteX209" fmla="*/ 1734410 w 12192000"/>
              <a:gd name="connsiteY209" fmla="*/ 4811675 h 5096785"/>
              <a:gd name="connsiteX210" fmla="*/ 1691423 w 12192000"/>
              <a:gd name="connsiteY210" fmla="*/ 4802777 h 5096785"/>
              <a:gd name="connsiteX211" fmla="*/ 1554504 w 12192000"/>
              <a:gd name="connsiteY211" fmla="*/ 4739985 h 5096785"/>
              <a:gd name="connsiteX212" fmla="*/ 1470119 w 12192000"/>
              <a:gd name="connsiteY212" fmla="*/ 4723470 h 5096785"/>
              <a:gd name="connsiteX213" fmla="*/ 1437967 w 12192000"/>
              <a:gd name="connsiteY213" fmla="*/ 4722710 h 5096785"/>
              <a:gd name="connsiteX214" fmla="*/ 1384234 w 12192000"/>
              <a:gd name="connsiteY214" fmla="*/ 4721117 h 5096785"/>
              <a:gd name="connsiteX215" fmla="*/ 1338647 w 12192000"/>
              <a:gd name="connsiteY215" fmla="*/ 4732483 h 5096785"/>
              <a:gd name="connsiteX216" fmla="*/ 1295869 w 12192000"/>
              <a:gd name="connsiteY216" fmla="*/ 4726175 h 5096785"/>
              <a:gd name="connsiteX217" fmla="*/ 1292949 w 12192000"/>
              <a:gd name="connsiteY217" fmla="*/ 4708469 h 5096785"/>
              <a:gd name="connsiteX218" fmla="*/ 1244908 w 12192000"/>
              <a:gd name="connsiteY218" fmla="*/ 4706993 h 5096785"/>
              <a:gd name="connsiteX219" fmla="*/ 1171266 w 12192000"/>
              <a:gd name="connsiteY219" fmla="*/ 4706535 h 5096785"/>
              <a:gd name="connsiteX220" fmla="*/ 1160868 w 12192000"/>
              <a:gd name="connsiteY220" fmla="*/ 4701936 h 5096785"/>
              <a:gd name="connsiteX221" fmla="*/ 1147599 w 12192000"/>
              <a:gd name="connsiteY221" fmla="*/ 4714833 h 5096785"/>
              <a:gd name="connsiteX222" fmla="*/ 1119603 w 12192000"/>
              <a:gd name="connsiteY222" fmla="*/ 4721303 h 5096785"/>
              <a:gd name="connsiteX223" fmla="*/ 997851 w 12192000"/>
              <a:gd name="connsiteY223" fmla="*/ 4722336 h 5096785"/>
              <a:gd name="connsiteX224" fmla="*/ 976455 w 12192000"/>
              <a:gd name="connsiteY224" fmla="*/ 4726407 h 5096785"/>
              <a:gd name="connsiteX225" fmla="*/ 949939 w 12192000"/>
              <a:gd name="connsiteY225" fmla="*/ 4719699 h 5096785"/>
              <a:gd name="connsiteX226" fmla="*/ 894148 w 12192000"/>
              <a:gd name="connsiteY226" fmla="*/ 4710406 h 5096785"/>
              <a:gd name="connsiteX227" fmla="*/ 857990 w 12192000"/>
              <a:gd name="connsiteY227" fmla="*/ 4696844 h 5096785"/>
              <a:gd name="connsiteX228" fmla="*/ 848649 w 12192000"/>
              <a:gd name="connsiteY228" fmla="*/ 4704021 h 5096785"/>
              <a:gd name="connsiteX229" fmla="*/ 826436 w 12192000"/>
              <a:gd name="connsiteY229" fmla="*/ 4707421 h 5096785"/>
              <a:gd name="connsiteX230" fmla="*/ 733052 w 12192000"/>
              <a:gd name="connsiteY230" fmla="*/ 4701884 h 5096785"/>
              <a:gd name="connsiteX231" fmla="*/ 716185 w 12192000"/>
              <a:gd name="connsiteY231" fmla="*/ 4703827 h 5096785"/>
              <a:gd name="connsiteX232" fmla="*/ 696663 w 12192000"/>
              <a:gd name="connsiteY232" fmla="*/ 4697420 h 5096785"/>
              <a:gd name="connsiteX233" fmla="*/ 582722 w 12192000"/>
              <a:gd name="connsiteY233" fmla="*/ 4658637 h 5096785"/>
              <a:gd name="connsiteX234" fmla="*/ 581118 w 12192000"/>
              <a:gd name="connsiteY234" fmla="*/ 4654120 h 5096785"/>
              <a:gd name="connsiteX235" fmla="*/ 546453 w 12192000"/>
              <a:gd name="connsiteY235" fmla="*/ 4652542 h 5096785"/>
              <a:gd name="connsiteX236" fmla="*/ 536773 w 12192000"/>
              <a:gd name="connsiteY236" fmla="*/ 4644609 h 5096785"/>
              <a:gd name="connsiteX237" fmla="*/ 518899 w 12192000"/>
              <a:gd name="connsiteY237" fmla="*/ 4642839 h 5096785"/>
              <a:gd name="connsiteX238" fmla="*/ 388896 w 12192000"/>
              <a:gd name="connsiteY238" fmla="*/ 4619173 h 5096785"/>
              <a:gd name="connsiteX239" fmla="*/ 366479 w 12192000"/>
              <a:gd name="connsiteY239" fmla="*/ 4618896 h 5096785"/>
              <a:gd name="connsiteX240" fmla="*/ 342781 w 12192000"/>
              <a:gd name="connsiteY240" fmla="*/ 4601239 h 5096785"/>
              <a:gd name="connsiteX241" fmla="*/ 255925 w 12192000"/>
              <a:gd name="connsiteY241" fmla="*/ 4598685 h 5096785"/>
              <a:gd name="connsiteX242" fmla="*/ 226919 w 12192000"/>
              <a:gd name="connsiteY242" fmla="*/ 4598460 h 5096785"/>
              <a:gd name="connsiteX243" fmla="*/ 213925 w 12192000"/>
              <a:gd name="connsiteY243" fmla="*/ 4597783 h 5096785"/>
              <a:gd name="connsiteX244" fmla="*/ 215196 w 12192000"/>
              <a:gd name="connsiteY244" fmla="*/ 4588576 h 5096785"/>
              <a:gd name="connsiteX245" fmla="*/ 180214 w 12192000"/>
              <a:gd name="connsiteY245" fmla="*/ 4583701 h 5096785"/>
              <a:gd name="connsiteX246" fmla="*/ 83203 w 12192000"/>
              <a:gd name="connsiteY246" fmla="*/ 4531664 h 5096785"/>
              <a:gd name="connsiteX247" fmla="*/ 4106 w 12192000"/>
              <a:gd name="connsiteY247" fmla="*/ 4517202 h 5096785"/>
              <a:gd name="connsiteX248" fmla="*/ 0 w 12192000"/>
              <a:gd name="connsiteY248" fmla="*/ 4516084 h 5096785"/>
              <a:gd name="connsiteX249" fmla="*/ 0 w 12192000"/>
              <a:gd name="connsiteY24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661063 w 12192000"/>
              <a:gd name="connsiteY76" fmla="*/ 4604476 h 5096785"/>
              <a:gd name="connsiteX77" fmla="*/ 6574528 w 12192000"/>
              <a:gd name="connsiteY77" fmla="*/ 4641155 h 5096785"/>
              <a:gd name="connsiteX78" fmla="*/ 6573036 w 12192000"/>
              <a:gd name="connsiteY78" fmla="*/ 4641049 h 5096785"/>
              <a:gd name="connsiteX79" fmla="*/ 6571920 w 12192000"/>
              <a:gd name="connsiteY79" fmla="*/ 4644739 h 5096785"/>
              <a:gd name="connsiteX80" fmla="*/ 6552021 w 12192000"/>
              <a:gd name="connsiteY80" fmla="*/ 4650379 h 5096785"/>
              <a:gd name="connsiteX81" fmla="*/ 6545925 w 12192000"/>
              <a:gd name="connsiteY81" fmla="*/ 4650675 h 5096785"/>
              <a:gd name="connsiteX82" fmla="*/ 6537822 w 12192000"/>
              <a:gd name="connsiteY82" fmla="*/ 4652769 h 5096785"/>
              <a:gd name="connsiteX83" fmla="*/ 6537743 w 12192000"/>
              <a:gd name="connsiteY83" fmla="*/ 4653068 h 5096785"/>
              <a:gd name="connsiteX84" fmla="*/ 6490057 w 12192000"/>
              <a:gd name="connsiteY84" fmla="*/ 4658624 h 5096785"/>
              <a:gd name="connsiteX85" fmla="*/ 6386800 w 12192000"/>
              <a:gd name="connsiteY85" fmla="*/ 4715431 h 5096785"/>
              <a:gd name="connsiteX86" fmla="*/ 6382703 w 12192000"/>
              <a:gd name="connsiteY86" fmla="*/ 4717930 h 5096785"/>
              <a:gd name="connsiteX87" fmla="*/ 6356495 w 12192000"/>
              <a:gd name="connsiteY87" fmla="*/ 4717843 h 5096785"/>
              <a:gd name="connsiteX88" fmla="*/ 6343628 w 12192000"/>
              <a:gd name="connsiteY88" fmla="*/ 4719161 h 5096785"/>
              <a:gd name="connsiteX89" fmla="*/ 6338605 w 12192000"/>
              <a:gd name="connsiteY89" fmla="*/ 4716723 h 5096785"/>
              <a:gd name="connsiteX90" fmla="*/ 6320318 w 12192000"/>
              <a:gd name="connsiteY90" fmla="*/ 4720095 h 5096785"/>
              <a:gd name="connsiteX91" fmla="*/ 6318742 w 12192000"/>
              <a:gd name="connsiteY91" fmla="*/ 4721541 h 5096785"/>
              <a:gd name="connsiteX92" fmla="*/ 6301708 w 12192000"/>
              <a:gd name="connsiteY92" fmla="*/ 4720380 h 5096785"/>
              <a:gd name="connsiteX93" fmla="*/ 6285082 w 12192000"/>
              <a:gd name="connsiteY93" fmla="*/ 4714639 h 5096785"/>
              <a:gd name="connsiteX94" fmla="*/ 6136936 w 12192000"/>
              <a:gd name="connsiteY94" fmla="*/ 4758246 h 5096785"/>
              <a:gd name="connsiteX95" fmla="*/ 5988578 w 12192000"/>
              <a:gd name="connsiteY95" fmla="*/ 4754427 h 5096785"/>
              <a:gd name="connsiteX96" fmla="*/ 5908701 w 12192000"/>
              <a:gd name="connsiteY96" fmla="*/ 4779160 h 5096785"/>
              <a:gd name="connsiteX97" fmla="*/ 5892219 w 12192000"/>
              <a:gd name="connsiteY97" fmla="*/ 4807892 h 5096785"/>
              <a:gd name="connsiteX98" fmla="*/ 5683612 w 12192000"/>
              <a:gd name="connsiteY98" fmla="*/ 4848770 h 5096785"/>
              <a:gd name="connsiteX99" fmla="*/ 5635111 w 12192000"/>
              <a:gd name="connsiteY99" fmla="*/ 4868888 h 5096785"/>
              <a:gd name="connsiteX100" fmla="*/ 5582652 w 12192000"/>
              <a:gd name="connsiteY100" fmla="*/ 4866836 h 5096785"/>
              <a:gd name="connsiteX101" fmla="*/ 5567213 w 12192000"/>
              <a:gd name="connsiteY101" fmla="*/ 4878769 h 5096785"/>
              <a:gd name="connsiteX102" fmla="*/ 5564659 w 12192000"/>
              <a:gd name="connsiteY102" fmla="*/ 4881042 h 5096785"/>
              <a:gd name="connsiteX103" fmla="*/ 5552102 w 12192000"/>
              <a:gd name="connsiteY103" fmla="*/ 4885426 h 5096785"/>
              <a:gd name="connsiteX104" fmla="*/ 5551475 w 12192000"/>
              <a:gd name="connsiteY104" fmla="*/ 4892560 h 5096785"/>
              <a:gd name="connsiteX105" fmla="*/ 5534664 w 12192000"/>
              <a:gd name="connsiteY105" fmla="*/ 4903385 h 5096785"/>
              <a:gd name="connsiteX106" fmla="*/ 5510737 w 12192000"/>
              <a:gd name="connsiteY106" fmla="*/ 4909807 h 5096785"/>
              <a:gd name="connsiteX107" fmla="*/ 5393901 w 12192000"/>
              <a:gd name="connsiteY107" fmla="*/ 4933709 h 5096785"/>
              <a:gd name="connsiteX108" fmla="*/ 5325782 w 12192000"/>
              <a:gd name="connsiteY108" fmla="*/ 4951789 h 5096785"/>
              <a:gd name="connsiteX109" fmla="*/ 5302703 w 12192000"/>
              <a:gd name="connsiteY109" fmla="*/ 4964590 h 5096785"/>
              <a:gd name="connsiteX110" fmla="*/ 5268591 w 12192000"/>
              <a:gd name="connsiteY110" fmla="*/ 4978479 h 5096785"/>
              <a:gd name="connsiteX111" fmla="*/ 5210559 w 12192000"/>
              <a:gd name="connsiteY111" fmla="*/ 5007585 h 5096785"/>
              <a:gd name="connsiteX112" fmla="*/ 5177597 w 12192000"/>
              <a:gd name="connsiteY112" fmla="*/ 5015926 h 5096785"/>
              <a:gd name="connsiteX113" fmla="*/ 5160569 w 12192000"/>
              <a:gd name="connsiteY113" fmla="*/ 5025681 h 5096785"/>
              <a:gd name="connsiteX114" fmla="*/ 5152748 w 12192000"/>
              <a:gd name="connsiteY114" fmla="*/ 5026569 h 5096785"/>
              <a:gd name="connsiteX115" fmla="*/ 5127678 w 12192000"/>
              <a:gd name="connsiteY115" fmla="*/ 5032947 h 5096785"/>
              <a:gd name="connsiteX116" fmla="*/ 5113147 w 12192000"/>
              <a:gd name="connsiteY116" fmla="*/ 5035818 h 5096785"/>
              <a:gd name="connsiteX117" fmla="*/ 5107301 w 12192000"/>
              <a:gd name="connsiteY117" fmla="*/ 5036672 h 5096785"/>
              <a:gd name="connsiteX118" fmla="*/ 5093215 w 12192000"/>
              <a:gd name="connsiteY118" fmla="*/ 5032880 h 5096785"/>
              <a:gd name="connsiteX119" fmla="*/ 5077058 w 12192000"/>
              <a:gd name="connsiteY119" fmla="*/ 5038681 h 5096785"/>
              <a:gd name="connsiteX120" fmla="*/ 5057349 w 12192000"/>
              <a:gd name="connsiteY120" fmla="*/ 5036015 h 5096785"/>
              <a:gd name="connsiteX121" fmla="*/ 5053945 w 12192000"/>
              <a:gd name="connsiteY121" fmla="*/ 5041952 h 5096785"/>
              <a:gd name="connsiteX122" fmla="*/ 5040021 w 12192000"/>
              <a:gd name="connsiteY122" fmla="*/ 5050052 h 5096785"/>
              <a:gd name="connsiteX123" fmla="*/ 5025913 w 12192000"/>
              <a:gd name="connsiteY123" fmla="*/ 5046535 h 5096785"/>
              <a:gd name="connsiteX124" fmla="*/ 4998218 w 12192000"/>
              <a:gd name="connsiteY124" fmla="*/ 5048065 h 5096785"/>
              <a:gd name="connsiteX125" fmla="*/ 4991008 w 12192000"/>
              <a:gd name="connsiteY125" fmla="*/ 5050439 h 5096785"/>
              <a:gd name="connsiteX126" fmla="*/ 4963503 w 12192000"/>
              <a:gd name="connsiteY126" fmla="*/ 5047575 h 5096785"/>
              <a:gd name="connsiteX127" fmla="*/ 4921053 w 12192000"/>
              <a:gd name="connsiteY127" fmla="*/ 5048925 h 5096785"/>
              <a:gd name="connsiteX128" fmla="*/ 4873420 w 12192000"/>
              <a:gd name="connsiteY128" fmla="*/ 5054929 h 5096785"/>
              <a:gd name="connsiteX129" fmla="*/ 4858825 w 12192000"/>
              <a:gd name="connsiteY129" fmla="*/ 5051329 h 5096785"/>
              <a:gd name="connsiteX130" fmla="*/ 4769340 w 12192000"/>
              <a:gd name="connsiteY130" fmla="*/ 5053090 h 5096785"/>
              <a:gd name="connsiteX131" fmla="*/ 4744152 w 12192000"/>
              <a:gd name="connsiteY131" fmla="*/ 5053391 h 5096785"/>
              <a:gd name="connsiteX132" fmla="*/ 4723556 w 12192000"/>
              <a:gd name="connsiteY132" fmla="*/ 5059633 h 5096785"/>
              <a:gd name="connsiteX133" fmla="*/ 4719699 w 12192000"/>
              <a:gd name="connsiteY133" fmla="*/ 5066298 h 5096785"/>
              <a:gd name="connsiteX134" fmla="*/ 4706016 w 12192000"/>
              <a:gd name="connsiteY134" fmla="*/ 5067422 h 5096785"/>
              <a:gd name="connsiteX135" fmla="*/ 4702593 w 12192000"/>
              <a:gd name="connsiteY135" fmla="*/ 5068973 h 5096785"/>
              <a:gd name="connsiteX136" fmla="*/ 4682766 w 12192000"/>
              <a:gd name="connsiteY136" fmla="*/ 5076609 h 5096785"/>
              <a:gd name="connsiteX137" fmla="*/ 4634960 w 12192000"/>
              <a:gd name="connsiteY137" fmla="*/ 5061852 h 5096785"/>
              <a:gd name="connsiteX138" fmla="*/ 4580645 w 12192000"/>
              <a:gd name="connsiteY138" fmla="*/ 5069246 h 5096785"/>
              <a:gd name="connsiteX139" fmla="*/ 4368005 w 12192000"/>
              <a:gd name="connsiteY139" fmla="*/ 5057426 h 5096785"/>
              <a:gd name="connsiteX140" fmla="*/ 4339489 w 12192000"/>
              <a:gd name="connsiteY140" fmla="*/ 5080858 h 5096785"/>
              <a:gd name="connsiteX141" fmla="*/ 4253895 w 12192000"/>
              <a:gd name="connsiteY141" fmla="*/ 5085008 h 5096785"/>
              <a:gd name="connsiteX142" fmla="*/ 4117780 w 12192000"/>
              <a:gd name="connsiteY142" fmla="*/ 5045175 h 5096785"/>
              <a:gd name="connsiteX143" fmla="*/ 3960074 w 12192000"/>
              <a:gd name="connsiteY143" fmla="*/ 5050708 h 5096785"/>
              <a:gd name="connsiteX144" fmla="*/ 3947260 w 12192000"/>
              <a:gd name="connsiteY144" fmla="*/ 5041167 h 5096785"/>
              <a:gd name="connsiteX145" fmla="*/ 3931969 w 12192000"/>
              <a:gd name="connsiteY145" fmla="*/ 5035902 h 5096785"/>
              <a:gd name="connsiteX146" fmla="*/ 3929836 w 12192000"/>
              <a:gd name="connsiteY146" fmla="*/ 5036901 h 5096785"/>
              <a:gd name="connsiteX147" fmla="*/ 3911296 w 12192000"/>
              <a:gd name="connsiteY147" fmla="*/ 5035663 h 5096785"/>
              <a:gd name="connsiteX148" fmla="*/ 3907746 w 12192000"/>
              <a:gd name="connsiteY148" fmla="*/ 5032107 h 5096785"/>
              <a:gd name="connsiteX149" fmla="*/ 3895182 w 12192000"/>
              <a:gd name="connsiteY149" fmla="*/ 5030229 h 5096785"/>
              <a:gd name="connsiteX150" fmla="*/ 3870866 w 12192000"/>
              <a:gd name="connsiteY150" fmla="*/ 5023753 h 5096785"/>
              <a:gd name="connsiteX151" fmla="*/ 3865913 w 12192000"/>
              <a:gd name="connsiteY151" fmla="*/ 5025143 h 5096785"/>
              <a:gd name="connsiteX152" fmla="*/ 3828606 w 12192000"/>
              <a:gd name="connsiteY152" fmla="*/ 5019426 h 5096785"/>
              <a:gd name="connsiteX153" fmla="*/ 3827901 w 12192000"/>
              <a:gd name="connsiteY153" fmla="*/ 5020583 h 5096785"/>
              <a:gd name="connsiteX154" fmla="*/ 3816543 w 12192000"/>
              <a:gd name="connsiteY154" fmla="*/ 5024366 h 5096785"/>
              <a:gd name="connsiteX155" fmla="*/ 3795278 w 12192000"/>
              <a:gd name="connsiteY155" fmla="*/ 5028779 h 5096785"/>
              <a:gd name="connsiteX156" fmla="*/ 3743858 w 12192000"/>
              <a:gd name="connsiteY156" fmla="*/ 5054237 h 5096785"/>
              <a:gd name="connsiteX157" fmla="*/ 3704945 w 12192000"/>
              <a:gd name="connsiteY157" fmla="*/ 5048413 h 5096785"/>
              <a:gd name="connsiteX158" fmla="*/ 3696992 w 12192000"/>
              <a:gd name="connsiteY158" fmla="*/ 5047914 h 5096785"/>
              <a:gd name="connsiteX159" fmla="*/ 3696780 w 12192000"/>
              <a:gd name="connsiteY159" fmla="*/ 5048181 h 5096785"/>
              <a:gd name="connsiteX160" fmla="*/ 3688290 w 12192000"/>
              <a:gd name="connsiteY160" fmla="*/ 5048204 h 5096785"/>
              <a:gd name="connsiteX161" fmla="*/ 3682486 w 12192000"/>
              <a:gd name="connsiteY161" fmla="*/ 5047000 h 5096785"/>
              <a:gd name="connsiteX162" fmla="*/ 3667056 w 12192000"/>
              <a:gd name="connsiteY162" fmla="*/ 5046030 h 5096785"/>
              <a:gd name="connsiteX163" fmla="*/ 3661403 w 12192000"/>
              <a:gd name="connsiteY163" fmla="*/ 5047537 h 5096785"/>
              <a:gd name="connsiteX164" fmla="*/ 3658673 w 12192000"/>
              <a:gd name="connsiteY164" fmla="*/ 5050790 h 5096785"/>
              <a:gd name="connsiteX165" fmla="*/ 3657333 w 12192000"/>
              <a:gd name="connsiteY165" fmla="*/ 5050325 h 5096785"/>
              <a:gd name="connsiteX166" fmla="*/ 3626778 w 12192000"/>
              <a:gd name="connsiteY166" fmla="*/ 5057882 h 5096785"/>
              <a:gd name="connsiteX167" fmla="*/ 3560067 w 12192000"/>
              <a:gd name="connsiteY167" fmla="*/ 5064266 h 5096785"/>
              <a:gd name="connsiteX168" fmla="*/ 3522641 w 12192000"/>
              <a:gd name="connsiteY168" fmla="*/ 5063654 h 5096785"/>
              <a:gd name="connsiteX169" fmla="*/ 3419275 w 12192000"/>
              <a:gd name="connsiteY169" fmla="*/ 5066646 h 5096785"/>
              <a:gd name="connsiteX170" fmla="*/ 3314869 w 12192000"/>
              <a:gd name="connsiteY170" fmla="*/ 5073197 h 5096785"/>
              <a:gd name="connsiteX171" fmla="*/ 3259088 w 12192000"/>
              <a:gd name="connsiteY171" fmla="*/ 5096363 h 5096785"/>
              <a:gd name="connsiteX172" fmla="*/ 3253104 w 12192000"/>
              <a:gd name="connsiteY172" fmla="*/ 5096785 h 5096785"/>
              <a:gd name="connsiteX173" fmla="*/ 3238751 w 12192000"/>
              <a:gd name="connsiteY173" fmla="*/ 5092996 h 5096785"/>
              <a:gd name="connsiteX174" fmla="*/ 3233681 w 12192000"/>
              <a:gd name="connsiteY174" fmla="*/ 5090758 h 5096785"/>
              <a:gd name="connsiteX175" fmla="*/ 3225562 w 12192000"/>
              <a:gd name="connsiteY175" fmla="*/ 5089215 h 5096785"/>
              <a:gd name="connsiteX176" fmla="*/ 3225260 w 12192000"/>
              <a:gd name="connsiteY176" fmla="*/ 5089437 h 5096785"/>
              <a:gd name="connsiteX177" fmla="*/ 3217859 w 12192000"/>
              <a:gd name="connsiteY177" fmla="*/ 5087484 h 5096785"/>
              <a:gd name="connsiteX178" fmla="*/ 3182980 w 12192000"/>
              <a:gd name="connsiteY178" fmla="*/ 5074650 h 5096785"/>
              <a:gd name="connsiteX179" fmla="*/ 3123938 w 12192000"/>
              <a:gd name="connsiteY179" fmla="*/ 5089912 h 5096785"/>
              <a:gd name="connsiteX180" fmla="*/ 3101912 w 12192000"/>
              <a:gd name="connsiteY180" fmla="*/ 5090281 h 5096785"/>
              <a:gd name="connsiteX181" fmla="*/ 3089591 w 12192000"/>
              <a:gd name="connsiteY181" fmla="*/ 5091865 h 5096785"/>
              <a:gd name="connsiteX182" fmla="*/ 3088465 w 12192000"/>
              <a:gd name="connsiteY182" fmla="*/ 5092858 h 5096785"/>
              <a:gd name="connsiteX183" fmla="*/ 3055081 w 12192000"/>
              <a:gd name="connsiteY183" fmla="*/ 5080424 h 5096785"/>
              <a:gd name="connsiteX184" fmla="*/ 3049807 w 12192000"/>
              <a:gd name="connsiteY184" fmla="*/ 5080860 h 5096785"/>
              <a:gd name="connsiteX185" fmla="*/ 3029122 w 12192000"/>
              <a:gd name="connsiteY185" fmla="*/ 5070085 h 5096785"/>
              <a:gd name="connsiteX186" fmla="*/ 3017862 w 12192000"/>
              <a:gd name="connsiteY186" fmla="*/ 5065942 h 5096785"/>
              <a:gd name="connsiteX187" fmla="*/ 3015868 w 12192000"/>
              <a:gd name="connsiteY187" fmla="*/ 5061832 h 5096785"/>
              <a:gd name="connsiteX188" fmla="*/ 2998644 w 12192000"/>
              <a:gd name="connsiteY188" fmla="*/ 5057210 h 5096785"/>
              <a:gd name="connsiteX189" fmla="*/ 2996219 w 12192000"/>
              <a:gd name="connsiteY189" fmla="*/ 5057788 h 5096785"/>
              <a:gd name="connsiteX190" fmla="*/ 2983676 w 12192000"/>
              <a:gd name="connsiteY190" fmla="*/ 5049852 h 5096785"/>
              <a:gd name="connsiteX191" fmla="*/ 2903609 w 12192000"/>
              <a:gd name="connsiteY191" fmla="*/ 4998457 h 5096785"/>
              <a:gd name="connsiteX192" fmla="*/ 2758830 w 12192000"/>
              <a:gd name="connsiteY192" fmla="*/ 4974760 h 5096785"/>
              <a:gd name="connsiteX193" fmla="*/ 2532669 w 12192000"/>
              <a:gd name="connsiteY193" fmla="*/ 4940573 h 5096785"/>
              <a:gd name="connsiteX194" fmla="*/ 2389931 w 12192000"/>
              <a:gd name="connsiteY194" fmla="*/ 4905785 h 5096785"/>
              <a:gd name="connsiteX195" fmla="*/ 2335186 w 12192000"/>
              <a:gd name="connsiteY195" fmla="*/ 4902957 h 5096785"/>
              <a:gd name="connsiteX196" fmla="*/ 2295307 w 12192000"/>
              <a:gd name="connsiteY196" fmla="*/ 4879800 h 5096785"/>
              <a:gd name="connsiteX197" fmla="*/ 2273393 w 12192000"/>
              <a:gd name="connsiteY197" fmla="*/ 4883565 h 5096785"/>
              <a:gd name="connsiteX198" fmla="*/ 2269523 w 12192000"/>
              <a:gd name="connsiteY198" fmla="*/ 4884442 h 5096785"/>
              <a:gd name="connsiteX199" fmla="*/ 2256015 w 12192000"/>
              <a:gd name="connsiteY199" fmla="*/ 4883014 h 5096785"/>
              <a:gd name="connsiteX200" fmla="*/ 2249731 w 12192000"/>
              <a:gd name="connsiteY200" fmla="*/ 4888778 h 5096785"/>
              <a:gd name="connsiteX201" fmla="*/ 2227629 w 12192000"/>
              <a:gd name="connsiteY201" fmla="*/ 4891047 h 5096785"/>
              <a:gd name="connsiteX202" fmla="*/ 2203460 w 12192000"/>
              <a:gd name="connsiteY202" fmla="*/ 4886696 h 5096785"/>
              <a:gd name="connsiteX203" fmla="*/ 2091528 w 12192000"/>
              <a:gd name="connsiteY203" fmla="*/ 4859155 h 5096785"/>
              <a:gd name="connsiteX204" fmla="*/ 2022901 w 12192000"/>
              <a:gd name="connsiteY204" fmla="*/ 4846594 h 5096785"/>
              <a:gd name="connsiteX205" fmla="*/ 1994227 w 12192000"/>
              <a:gd name="connsiteY205" fmla="*/ 4847973 h 5096785"/>
              <a:gd name="connsiteX206" fmla="*/ 1955936 w 12192000"/>
              <a:gd name="connsiteY206" fmla="*/ 4845765 h 5096785"/>
              <a:gd name="connsiteX207" fmla="*/ 1741924 w 12192000"/>
              <a:gd name="connsiteY207" fmla="*/ 4808054 h 5096785"/>
              <a:gd name="connsiteX208" fmla="*/ 1734410 w 12192000"/>
              <a:gd name="connsiteY208" fmla="*/ 4811675 h 5096785"/>
              <a:gd name="connsiteX209" fmla="*/ 1691423 w 12192000"/>
              <a:gd name="connsiteY209" fmla="*/ 4802777 h 5096785"/>
              <a:gd name="connsiteX210" fmla="*/ 1554504 w 12192000"/>
              <a:gd name="connsiteY210" fmla="*/ 4739985 h 5096785"/>
              <a:gd name="connsiteX211" fmla="*/ 1470119 w 12192000"/>
              <a:gd name="connsiteY211" fmla="*/ 4723470 h 5096785"/>
              <a:gd name="connsiteX212" fmla="*/ 1437967 w 12192000"/>
              <a:gd name="connsiteY212" fmla="*/ 4722710 h 5096785"/>
              <a:gd name="connsiteX213" fmla="*/ 1384234 w 12192000"/>
              <a:gd name="connsiteY213" fmla="*/ 4721117 h 5096785"/>
              <a:gd name="connsiteX214" fmla="*/ 1338647 w 12192000"/>
              <a:gd name="connsiteY214" fmla="*/ 4732483 h 5096785"/>
              <a:gd name="connsiteX215" fmla="*/ 1295869 w 12192000"/>
              <a:gd name="connsiteY215" fmla="*/ 4726175 h 5096785"/>
              <a:gd name="connsiteX216" fmla="*/ 1292949 w 12192000"/>
              <a:gd name="connsiteY216" fmla="*/ 4708469 h 5096785"/>
              <a:gd name="connsiteX217" fmla="*/ 1244908 w 12192000"/>
              <a:gd name="connsiteY217" fmla="*/ 4706993 h 5096785"/>
              <a:gd name="connsiteX218" fmla="*/ 1171266 w 12192000"/>
              <a:gd name="connsiteY218" fmla="*/ 4706535 h 5096785"/>
              <a:gd name="connsiteX219" fmla="*/ 1160868 w 12192000"/>
              <a:gd name="connsiteY219" fmla="*/ 4701936 h 5096785"/>
              <a:gd name="connsiteX220" fmla="*/ 1147599 w 12192000"/>
              <a:gd name="connsiteY220" fmla="*/ 4714833 h 5096785"/>
              <a:gd name="connsiteX221" fmla="*/ 1119603 w 12192000"/>
              <a:gd name="connsiteY221" fmla="*/ 4721303 h 5096785"/>
              <a:gd name="connsiteX222" fmla="*/ 997851 w 12192000"/>
              <a:gd name="connsiteY222" fmla="*/ 4722336 h 5096785"/>
              <a:gd name="connsiteX223" fmla="*/ 976455 w 12192000"/>
              <a:gd name="connsiteY223" fmla="*/ 4726407 h 5096785"/>
              <a:gd name="connsiteX224" fmla="*/ 949939 w 12192000"/>
              <a:gd name="connsiteY224" fmla="*/ 4719699 h 5096785"/>
              <a:gd name="connsiteX225" fmla="*/ 894148 w 12192000"/>
              <a:gd name="connsiteY225" fmla="*/ 4710406 h 5096785"/>
              <a:gd name="connsiteX226" fmla="*/ 857990 w 12192000"/>
              <a:gd name="connsiteY226" fmla="*/ 4696844 h 5096785"/>
              <a:gd name="connsiteX227" fmla="*/ 848649 w 12192000"/>
              <a:gd name="connsiteY227" fmla="*/ 4704021 h 5096785"/>
              <a:gd name="connsiteX228" fmla="*/ 826436 w 12192000"/>
              <a:gd name="connsiteY228" fmla="*/ 4707421 h 5096785"/>
              <a:gd name="connsiteX229" fmla="*/ 733052 w 12192000"/>
              <a:gd name="connsiteY229" fmla="*/ 4701884 h 5096785"/>
              <a:gd name="connsiteX230" fmla="*/ 716185 w 12192000"/>
              <a:gd name="connsiteY230" fmla="*/ 4703827 h 5096785"/>
              <a:gd name="connsiteX231" fmla="*/ 696663 w 12192000"/>
              <a:gd name="connsiteY231" fmla="*/ 4697420 h 5096785"/>
              <a:gd name="connsiteX232" fmla="*/ 582722 w 12192000"/>
              <a:gd name="connsiteY232" fmla="*/ 4658637 h 5096785"/>
              <a:gd name="connsiteX233" fmla="*/ 581118 w 12192000"/>
              <a:gd name="connsiteY233" fmla="*/ 4654120 h 5096785"/>
              <a:gd name="connsiteX234" fmla="*/ 546453 w 12192000"/>
              <a:gd name="connsiteY234" fmla="*/ 4652542 h 5096785"/>
              <a:gd name="connsiteX235" fmla="*/ 536773 w 12192000"/>
              <a:gd name="connsiteY235" fmla="*/ 4644609 h 5096785"/>
              <a:gd name="connsiteX236" fmla="*/ 518899 w 12192000"/>
              <a:gd name="connsiteY236" fmla="*/ 4642839 h 5096785"/>
              <a:gd name="connsiteX237" fmla="*/ 388896 w 12192000"/>
              <a:gd name="connsiteY237" fmla="*/ 4619173 h 5096785"/>
              <a:gd name="connsiteX238" fmla="*/ 366479 w 12192000"/>
              <a:gd name="connsiteY238" fmla="*/ 4618896 h 5096785"/>
              <a:gd name="connsiteX239" fmla="*/ 342781 w 12192000"/>
              <a:gd name="connsiteY239" fmla="*/ 4601239 h 5096785"/>
              <a:gd name="connsiteX240" fmla="*/ 255925 w 12192000"/>
              <a:gd name="connsiteY240" fmla="*/ 4598685 h 5096785"/>
              <a:gd name="connsiteX241" fmla="*/ 226919 w 12192000"/>
              <a:gd name="connsiteY241" fmla="*/ 4598460 h 5096785"/>
              <a:gd name="connsiteX242" fmla="*/ 213925 w 12192000"/>
              <a:gd name="connsiteY242" fmla="*/ 4597783 h 5096785"/>
              <a:gd name="connsiteX243" fmla="*/ 215196 w 12192000"/>
              <a:gd name="connsiteY243" fmla="*/ 4588576 h 5096785"/>
              <a:gd name="connsiteX244" fmla="*/ 180214 w 12192000"/>
              <a:gd name="connsiteY244" fmla="*/ 4583701 h 5096785"/>
              <a:gd name="connsiteX245" fmla="*/ 83203 w 12192000"/>
              <a:gd name="connsiteY245" fmla="*/ 4531664 h 5096785"/>
              <a:gd name="connsiteX246" fmla="*/ 4106 w 12192000"/>
              <a:gd name="connsiteY246" fmla="*/ 4517202 h 5096785"/>
              <a:gd name="connsiteX247" fmla="*/ 0 w 12192000"/>
              <a:gd name="connsiteY247" fmla="*/ 4516084 h 5096785"/>
              <a:gd name="connsiteX248" fmla="*/ 0 w 12192000"/>
              <a:gd name="connsiteY248"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697102 w 12192000"/>
              <a:gd name="connsiteY75" fmla="*/ 4595916 h 5096785"/>
              <a:gd name="connsiteX76" fmla="*/ 6574528 w 12192000"/>
              <a:gd name="connsiteY76" fmla="*/ 4641155 h 5096785"/>
              <a:gd name="connsiteX77" fmla="*/ 6573036 w 12192000"/>
              <a:gd name="connsiteY77" fmla="*/ 4641049 h 5096785"/>
              <a:gd name="connsiteX78" fmla="*/ 6571920 w 12192000"/>
              <a:gd name="connsiteY78" fmla="*/ 4644739 h 5096785"/>
              <a:gd name="connsiteX79" fmla="*/ 6552021 w 12192000"/>
              <a:gd name="connsiteY79" fmla="*/ 4650379 h 5096785"/>
              <a:gd name="connsiteX80" fmla="*/ 6545925 w 12192000"/>
              <a:gd name="connsiteY80" fmla="*/ 4650675 h 5096785"/>
              <a:gd name="connsiteX81" fmla="*/ 6537822 w 12192000"/>
              <a:gd name="connsiteY81" fmla="*/ 4652769 h 5096785"/>
              <a:gd name="connsiteX82" fmla="*/ 6537743 w 12192000"/>
              <a:gd name="connsiteY82" fmla="*/ 4653068 h 5096785"/>
              <a:gd name="connsiteX83" fmla="*/ 6490057 w 12192000"/>
              <a:gd name="connsiteY83" fmla="*/ 4658624 h 5096785"/>
              <a:gd name="connsiteX84" fmla="*/ 6386800 w 12192000"/>
              <a:gd name="connsiteY84" fmla="*/ 4715431 h 5096785"/>
              <a:gd name="connsiteX85" fmla="*/ 6382703 w 12192000"/>
              <a:gd name="connsiteY85" fmla="*/ 4717930 h 5096785"/>
              <a:gd name="connsiteX86" fmla="*/ 6356495 w 12192000"/>
              <a:gd name="connsiteY86" fmla="*/ 4717843 h 5096785"/>
              <a:gd name="connsiteX87" fmla="*/ 6343628 w 12192000"/>
              <a:gd name="connsiteY87" fmla="*/ 4719161 h 5096785"/>
              <a:gd name="connsiteX88" fmla="*/ 6338605 w 12192000"/>
              <a:gd name="connsiteY88" fmla="*/ 4716723 h 5096785"/>
              <a:gd name="connsiteX89" fmla="*/ 6320318 w 12192000"/>
              <a:gd name="connsiteY89" fmla="*/ 4720095 h 5096785"/>
              <a:gd name="connsiteX90" fmla="*/ 6318742 w 12192000"/>
              <a:gd name="connsiteY90" fmla="*/ 4721541 h 5096785"/>
              <a:gd name="connsiteX91" fmla="*/ 6301708 w 12192000"/>
              <a:gd name="connsiteY91" fmla="*/ 4720380 h 5096785"/>
              <a:gd name="connsiteX92" fmla="*/ 6285082 w 12192000"/>
              <a:gd name="connsiteY92" fmla="*/ 4714639 h 5096785"/>
              <a:gd name="connsiteX93" fmla="*/ 6136936 w 12192000"/>
              <a:gd name="connsiteY93" fmla="*/ 4758246 h 5096785"/>
              <a:gd name="connsiteX94" fmla="*/ 5988578 w 12192000"/>
              <a:gd name="connsiteY94" fmla="*/ 4754427 h 5096785"/>
              <a:gd name="connsiteX95" fmla="*/ 5908701 w 12192000"/>
              <a:gd name="connsiteY95" fmla="*/ 4779160 h 5096785"/>
              <a:gd name="connsiteX96" fmla="*/ 5892219 w 12192000"/>
              <a:gd name="connsiteY96" fmla="*/ 4807892 h 5096785"/>
              <a:gd name="connsiteX97" fmla="*/ 5683612 w 12192000"/>
              <a:gd name="connsiteY97" fmla="*/ 4848770 h 5096785"/>
              <a:gd name="connsiteX98" fmla="*/ 5635111 w 12192000"/>
              <a:gd name="connsiteY98" fmla="*/ 4868888 h 5096785"/>
              <a:gd name="connsiteX99" fmla="*/ 5582652 w 12192000"/>
              <a:gd name="connsiteY99" fmla="*/ 4866836 h 5096785"/>
              <a:gd name="connsiteX100" fmla="*/ 5567213 w 12192000"/>
              <a:gd name="connsiteY100" fmla="*/ 4878769 h 5096785"/>
              <a:gd name="connsiteX101" fmla="*/ 5564659 w 12192000"/>
              <a:gd name="connsiteY101" fmla="*/ 4881042 h 5096785"/>
              <a:gd name="connsiteX102" fmla="*/ 5552102 w 12192000"/>
              <a:gd name="connsiteY102" fmla="*/ 4885426 h 5096785"/>
              <a:gd name="connsiteX103" fmla="*/ 5551475 w 12192000"/>
              <a:gd name="connsiteY103" fmla="*/ 4892560 h 5096785"/>
              <a:gd name="connsiteX104" fmla="*/ 5534664 w 12192000"/>
              <a:gd name="connsiteY104" fmla="*/ 4903385 h 5096785"/>
              <a:gd name="connsiteX105" fmla="*/ 5510737 w 12192000"/>
              <a:gd name="connsiteY105" fmla="*/ 4909807 h 5096785"/>
              <a:gd name="connsiteX106" fmla="*/ 5393901 w 12192000"/>
              <a:gd name="connsiteY106" fmla="*/ 4933709 h 5096785"/>
              <a:gd name="connsiteX107" fmla="*/ 5325782 w 12192000"/>
              <a:gd name="connsiteY107" fmla="*/ 4951789 h 5096785"/>
              <a:gd name="connsiteX108" fmla="*/ 5302703 w 12192000"/>
              <a:gd name="connsiteY108" fmla="*/ 4964590 h 5096785"/>
              <a:gd name="connsiteX109" fmla="*/ 5268591 w 12192000"/>
              <a:gd name="connsiteY109" fmla="*/ 4978479 h 5096785"/>
              <a:gd name="connsiteX110" fmla="*/ 5210559 w 12192000"/>
              <a:gd name="connsiteY110" fmla="*/ 5007585 h 5096785"/>
              <a:gd name="connsiteX111" fmla="*/ 5177597 w 12192000"/>
              <a:gd name="connsiteY111" fmla="*/ 5015926 h 5096785"/>
              <a:gd name="connsiteX112" fmla="*/ 5160569 w 12192000"/>
              <a:gd name="connsiteY112" fmla="*/ 5025681 h 5096785"/>
              <a:gd name="connsiteX113" fmla="*/ 5152748 w 12192000"/>
              <a:gd name="connsiteY113" fmla="*/ 5026569 h 5096785"/>
              <a:gd name="connsiteX114" fmla="*/ 5127678 w 12192000"/>
              <a:gd name="connsiteY114" fmla="*/ 5032947 h 5096785"/>
              <a:gd name="connsiteX115" fmla="*/ 5113147 w 12192000"/>
              <a:gd name="connsiteY115" fmla="*/ 5035818 h 5096785"/>
              <a:gd name="connsiteX116" fmla="*/ 5107301 w 12192000"/>
              <a:gd name="connsiteY116" fmla="*/ 5036672 h 5096785"/>
              <a:gd name="connsiteX117" fmla="*/ 5093215 w 12192000"/>
              <a:gd name="connsiteY117" fmla="*/ 5032880 h 5096785"/>
              <a:gd name="connsiteX118" fmla="*/ 5077058 w 12192000"/>
              <a:gd name="connsiteY118" fmla="*/ 5038681 h 5096785"/>
              <a:gd name="connsiteX119" fmla="*/ 5057349 w 12192000"/>
              <a:gd name="connsiteY119" fmla="*/ 5036015 h 5096785"/>
              <a:gd name="connsiteX120" fmla="*/ 5053945 w 12192000"/>
              <a:gd name="connsiteY120" fmla="*/ 5041952 h 5096785"/>
              <a:gd name="connsiteX121" fmla="*/ 5040021 w 12192000"/>
              <a:gd name="connsiteY121" fmla="*/ 5050052 h 5096785"/>
              <a:gd name="connsiteX122" fmla="*/ 5025913 w 12192000"/>
              <a:gd name="connsiteY122" fmla="*/ 5046535 h 5096785"/>
              <a:gd name="connsiteX123" fmla="*/ 4998218 w 12192000"/>
              <a:gd name="connsiteY123" fmla="*/ 5048065 h 5096785"/>
              <a:gd name="connsiteX124" fmla="*/ 4991008 w 12192000"/>
              <a:gd name="connsiteY124" fmla="*/ 5050439 h 5096785"/>
              <a:gd name="connsiteX125" fmla="*/ 4963503 w 12192000"/>
              <a:gd name="connsiteY125" fmla="*/ 5047575 h 5096785"/>
              <a:gd name="connsiteX126" fmla="*/ 4921053 w 12192000"/>
              <a:gd name="connsiteY126" fmla="*/ 5048925 h 5096785"/>
              <a:gd name="connsiteX127" fmla="*/ 4873420 w 12192000"/>
              <a:gd name="connsiteY127" fmla="*/ 5054929 h 5096785"/>
              <a:gd name="connsiteX128" fmla="*/ 4858825 w 12192000"/>
              <a:gd name="connsiteY128" fmla="*/ 5051329 h 5096785"/>
              <a:gd name="connsiteX129" fmla="*/ 4769340 w 12192000"/>
              <a:gd name="connsiteY129" fmla="*/ 5053090 h 5096785"/>
              <a:gd name="connsiteX130" fmla="*/ 4744152 w 12192000"/>
              <a:gd name="connsiteY130" fmla="*/ 5053391 h 5096785"/>
              <a:gd name="connsiteX131" fmla="*/ 4723556 w 12192000"/>
              <a:gd name="connsiteY131" fmla="*/ 5059633 h 5096785"/>
              <a:gd name="connsiteX132" fmla="*/ 4719699 w 12192000"/>
              <a:gd name="connsiteY132" fmla="*/ 5066298 h 5096785"/>
              <a:gd name="connsiteX133" fmla="*/ 4706016 w 12192000"/>
              <a:gd name="connsiteY133" fmla="*/ 5067422 h 5096785"/>
              <a:gd name="connsiteX134" fmla="*/ 4702593 w 12192000"/>
              <a:gd name="connsiteY134" fmla="*/ 5068973 h 5096785"/>
              <a:gd name="connsiteX135" fmla="*/ 4682766 w 12192000"/>
              <a:gd name="connsiteY135" fmla="*/ 5076609 h 5096785"/>
              <a:gd name="connsiteX136" fmla="*/ 4634960 w 12192000"/>
              <a:gd name="connsiteY136" fmla="*/ 5061852 h 5096785"/>
              <a:gd name="connsiteX137" fmla="*/ 4580645 w 12192000"/>
              <a:gd name="connsiteY137" fmla="*/ 5069246 h 5096785"/>
              <a:gd name="connsiteX138" fmla="*/ 4368005 w 12192000"/>
              <a:gd name="connsiteY138" fmla="*/ 5057426 h 5096785"/>
              <a:gd name="connsiteX139" fmla="*/ 4339489 w 12192000"/>
              <a:gd name="connsiteY139" fmla="*/ 5080858 h 5096785"/>
              <a:gd name="connsiteX140" fmla="*/ 4253895 w 12192000"/>
              <a:gd name="connsiteY140" fmla="*/ 5085008 h 5096785"/>
              <a:gd name="connsiteX141" fmla="*/ 4117780 w 12192000"/>
              <a:gd name="connsiteY141" fmla="*/ 5045175 h 5096785"/>
              <a:gd name="connsiteX142" fmla="*/ 3960074 w 12192000"/>
              <a:gd name="connsiteY142" fmla="*/ 5050708 h 5096785"/>
              <a:gd name="connsiteX143" fmla="*/ 3947260 w 12192000"/>
              <a:gd name="connsiteY143" fmla="*/ 5041167 h 5096785"/>
              <a:gd name="connsiteX144" fmla="*/ 3931969 w 12192000"/>
              <a:gd name="connsiteY144" fmla="*/ 5035902 h 5096785"/>
              <a:gd name="connsiteX145" fmla="*/ 3929836 w 12192000"/>
              <a:gd name="connsiteY145" fmla="*/ 5036901 h 5096785"/>
              <a:gd name="connsiteX146" fmla="*/ 3911296 w 12192000"/>
              <a:gd name="connsiteY146" fmla="*/ 5035663 h 5096785"/>
              <a:gd name="connsiteX147" fmla="*/ 3907746 w 12192000"/>
              <a:gd name="connsiteY147" fmla="*/ 5032107 h 5096785"/>
              <a:gd name="connsiteX148" fmla="*/ 3895182 w 12192000"/>
              <a:gd name="connsiteY148" fmla="*/ 5030229 h 5096785"/>
              <a:gd name="connsiteX149" fmla="*/ 3870866 w 12192000"/>
              <a:gd name="connsiteY149" fmla="*/ 5023753 h 5096785"/>
              <a:gd name="connsiteX150" fmla="*/ 3865913 w 12192000"/>
              <a:gd name="connsiteY150" fmla="*/ 5025143 h 5096785"/>
              <a:gd name="connsiteX151" fmla="*/ 3828606 w 12192000"/>
              <a:gd name="connsiteY151" fmla="*/ 5019426 h 5096785"/>
              <a:gd name="connsiteX152" fmla="*/ 3827901 w 12192000"/>
              <a:gd name="connsiteY152" fmla="*/ 5020583 h 5096785"/>
              <a:gd name="connsiteX153" fmla="*/ 3816543 w 12192000"/>
              <a:gd name="connsiteY153" fmla="*/ 5024366 h 5096785"/>
              <a:gd name="connsiteX154" fmla="*/ 3795278 w 12192000"/>
              <a:gd name="connsiteY154" fmla="*/ 5028779 h 5096785"/>
              <a:gd name="connsiteX155" fmla="*/ 3743858 w 12192000"/>
              <a:gd name="connsiteY155" fmla="*/ 5054237 h 5096785"/>
              <a:gd name="connsiteX156" fmla="*/ 3704945 w 12192000"/>
              <a:gd name="connsiteY156" fmla="*/ 5048413 h 5096785"/>
              <a:gd name="connsiteX157" fmla="*/ 3696992 w 12192000"/>
              <a:gd name="connsiteY157" fmla="*/ 5047914 h 5096785"/>
              <a:gd name="connsiteX158" fmla="*/ 3696780 w 12192000"/>
              <a:gd name="connsiteY158" fmla="*/ 5048181 h 5096785"/>
              <a:gd name="connsiteX159" fmla="*/ 3688290 w 12192000"/>
              <a:gd name="connsiteY159" fmla="*/ 5048204 h 5096785"/>
              <a:gd name="connsiteX160" fmla="*/ 3682486 w 12192000"/>
              <a:gd name="connsiteY160" fmla="*/ 5047000 h 5096785"/>
              <a:gd name="connsiteX161" fmla="*/ 3667056 w 12192000"/>
              <a:gd name="connsiteY161" fmla="*/ 5046030 h 5096785"/>
              <a:gd name="connsiteX162" fmla="*/ 3661403 w 12192000"/>
              <a:gd name="connsiteY162" fmla="*/ 5047537 h 5096785"/>
              <a:gd name="connsiteX163" fmla="*/ 3658673 w 12192000"/>
              <a:gd name="connsiteY163" fmla="*/ 5050790 h 5096785"/>
              <a:gd name="connsiteX164" fmla="*/ 3657333 w 12192000"/>
              <a:gd name="connsiteY164" fmla="*/ 5050325 h 5096785"/>
              <a:gd name="connsiteX165" fmla="*/ 3626778 w 12192000"/>
              <a:gd name="connsiteY165" fmla="*/ 5057882 h 5096785"/>
              <a:gd name="connsiteX166" fmla="*/ 3560067 w 12192000"/>
              <a:gd name="connsiteY166" fmla="*/ 5064266 h 5096785"/>
              <a:gd name="connsiteX167" fmla="*/ 3522641 w 12192000"/>
              <a:gd name="connsiteY167" fmla="*/ 5063654 h 5096785"/>
              <a:gd name="connsiteX168" fmla="*/ 3419275 w 12192000"/>
              <a:gd name="connsiteY168" fmla="*/ 5066646 h 5096785"/>
              <a:gd name="connsiteX169" fmla="*/ 3314869 w 12192000"/>
              <a:gd name="connsiteY169" fmla="*/ 5073197 h 5096785"/>
              <a:gd name="connsiteX170" fmla="*/ 3259088 w 12192000"/>
              <a:gd name="connsiteY170" fmla="*/ 5096363 h 5096785"/>
              <a:gd name="connsiteX171" fmla="*/ 3253104 w 12192000"/>
              <a:gd name="connsiteY171" fmla="*/ 5096785 h 5096785"/>
              <a:gd name="connsiteX172" fmla="*/ 3238751 w 12192000"/>
              <a:gd name="connsiteY172" fmla="*/ 5092996 h 5096785"/>
              <a:gd name="connsiteX173" fmla="*/ 3233681 w 12192000"/>
              <a:gd name="connsiteY173" fmla="*/ 5090758 h 5096785"/>
              <a:gd name="connsiteX174" fmla="*/ 3225562 w 12192000"/>
              <a:gd name="connsiteY174" fmla="*/ 5089215 h 5096785"/>
              <a:gd name="connsiteX175" fmla="*/ 3225260 w 12192000"/>
              <a:gd name="connsiteY175" fmla="*/ 5089437 h 5096785"/>
              <a:gd name="connsiteX176" fmla="*/ 3217859 w 12192000"/>
              <a:gd name="connsiteY176" fmla="*/ 5087484 h 5096785"/>
              <a:gd name="connsiteX177" fmla="*/ 3182980 w 12192000"/>
              <a:gd name="connsiteY177" fmla="*/ 5074650 h 5096785"/>
              <a:gd name="connsiteX178" fmla="*/ 3123938 w 12192000"/>
              <a:gd name="connsiteY178" fmla="*/ 5089912 h 5096785"/>
              <a:gd name="connsiteX179" fmla="*/ 3101912 w 12192000"/>
              <a:gd name="connsiteY179" fmla="*/ 5090281 h 5096785"/>
              <a:gd name="connsiteX180" fmla="*/ 3089591 w 12192000"/>
              <a:gd name="connsiteY180" fmla="*/ 5091865 h 5096785"/>
              <a:gd name="connsiteX181" fmla="*/ 3088465 w 12192000"/>
              <a:gd name="connsiteY181" fmla="*/ 5092858 h 5096785"/>
              <a:gd name="connsiteX182" fmla="*/ 3055081 w 12192000"/>
              <a:gd name="connsiteY182" fmla="*/ 5080424 h 5096785"/>
              <a:gd name="connsiteX183" fmla="*/ 3049807 w 12192000"/>
              <a:gd name="connsiteY183" fmla="*/ 5080860 h 5096785"/>
              <a:gd name="connsiteX184" fmla="*/ 3029122 w 12192000"/>
              <a:gd name="connsiteY184" fmla="*/ 5070085 h 5096785"/>
              <a:gd name="connsiteX185" fmla="*/ 3017862 w 12192000"/>
              <a:gd name="connsiteY185" fmla="*/ 5065942 h 5096785"/>
              <a:gd name="connsiteX186" fmla="*/ 3015868 w 12192000"/>
              <a:gd name="connsiteY186" fmla="*/ 5061832 h 5096785"/>
              <a:gd name="connsiteX187" fmla="*/ 2998644 w 12192000"/>
              <a:gd name="connsiteY187" fmla="*/ 5057210 h 5096785"/>
              <a:gd name="connsiteX188" fmla="*/ 2996219 w 12192000"/>
              <a:gd name="connsiteY188" fmla="*/ 5057788 h 5096785"/>
              <a:gd name="connsiteX189" fmla="*/ 2983676 w 12192000"/>
              <a:gd name="connsiteY189" fmla="*/ 5049852 h 5096785"/>
              <a:gd name="connsiteX190" fmla="*/ 2903609 w 12192000"/>
              <a:gd name="connsiteY190" fmla="*/ 4998457 h 5096785"/>
              <a:gd name="connsiteX191" fmla="*/ 2758830 w 12192000"/>
              <a:gd name="connsiteY191" fmla="*/ 4974760 h 5096785"/>
              <a:gd name="connsiteX192" fmla="*/ 2532669 w 12192000"/>
              <a:gd name="connsiteY192" fmla="*/ 4940573 h 5096785"/>
              <a:gd name="connsiteX193" fmla="*/ 2389931 w 12192000"/>
              <a:gd name="connsiteY193" fmla="*/ 4905785 h 5096785"/>
              <a:gd name="connsiteX194" fmla="*/ 2335186 w 12192000"/>
              <a:gd name="connsiteY194" fmla="*/ 4902957 h 5096785"/>
              <a:gd name="connsiteX195" fmla="*/ 2295307 w 12192000"/>
              <a:gd name="connsiteY195" fmla="*/ 4879800 h 5096785"/>
              <a:gd name="connsiteX196" fmla="*/ 2273393 w 12192000"/>
              <a:gd name="connsiteY196" fmla="*/ 4883565 h 5096785"/>
              <a:gd name="connsiteX197" fmla="*/ 2269523 w 12192000"/>
              <a:gd name="connsiteY197" fmla="*/ 4884442 h 5096785"/>
              <a:gd name="connsiteX198" fmla="*/ 2256015 w 12192000"/>
              <a:gd name="connsiteY198" fmla="*/ 4883014 h 5096785"/>
              <a:gd name="connsiteX199" fmla="*/ 2249731 w 12192000"/>
              <a:gd name="connsiteY199" fmla="*/ 4888778 h 5096785"/>
              <a:gd name="connsiteX200" fmla="*/ 2227629 w 12192000"/>
              <a:gd name="connsiteY200" fmla="*/ 4891047 h 5096785"/>
              <a:gd name="connsiteX201" fmla="*/ 2203460 w 12192000"/>
              <a:gd name="connsiteY201" fmla="*/ 4886696 h 5096785"/>
              <a:gd name="connsiteX202" fmla="*/ 2091528 w 12192000"/>
              <a:gd name="connsiteY202" fmla="*/ 4859155 h 5096785"/>
              <a:gd name="connsiteX203" fmla="*/ 2022901 w 12192000"/>
              <a:gd name="connsiteY203" fmla="*/ 4846594 h 5096785"/>
              <a:gd name="connsiteX204" fmla="*/ 1994227 w 12192000"/>
              <a:gd name="connsiteY204" fmla="*/ 4847973 h 5096785"/>
              <a:gd name="connsiteX205" fmla="*/ 1955936 w 12192000"/>
              <a:gd name="connsiteY205" fmla="*/ 4845765 h 5096785"/>
              <a:gd name="connsiteX206" fmla="*/ 1741924 w 12192000"/>
              <a:gd name="connsiteY206" fmla="*/ 4808054 h 5096785"/>
              <a:gd name="connsiteX207" fmla="*/ 1734410 w 12192000"/>
              <a:gd name="connsiteY207" fmla="*/ 4811675 h 5096785"/>
              <a:gd name="connsiteX208" fmla="*/ 1691423 w 12192000"/>
              <a:gd name="connsiteY208" fmla="*/ 4802777 h 5096785"/>
              <a:gd name="connsiteX209" fmla="*/ 1554504 w 12192000"/>
              <a:gd name="connsiteY209" fmla="*/ 4739985 h 5096785"/>
              <a:gd name="connsiteX210" fmla="*/ 1470119 w 12192000"/>
              <a:gd name="connsiteY210" fmla="*/ 4723470 h 5096785"/>
              <a:gd name="connsiteX211" fmla="*/ 1437967 w 12192000"/>
              <a:gd name="connsiteY211" fmla="*/ 4722710 h 5096785"/>
              <a:gd name="connsiteX212" fmla="*/ 1384234 w 12192000"/>
              <a:gd name="connsiteY212" fmla="*/ 4721117 h 5096785"/>
              <a:gd name="connsiteX213" fmla="*/ 1338647 w 12192000"/>
              <a:gd name="connsiteY213" fmla="*/ 4732483 h 5096785"/>
              <a:gd name="connsiteX214" fmla="*/ 1295869 w 12192000"/>
              <a:gd name="connsiteY214" fmla="*/ 4726175 h 5096785"/>
              <a:gd name="connsiteX215" fmla="*/ 1292949 w 12192000"/>
              <a:gd name="connsiteY215" fmla="*/ 4708469 h 5096785"/>
              <a:gd name="connsiteX216" fmla="*/ 1244908 w 12192000"/>
              <a:gd name="connsiteY216" fmla="*/ 4706993 h 5096785"/>
              <a:gd name="connsiteX217" fmla="*/ 1171266 w 12192000"/>
              <a:gd name="connsiteY217" fmla="*/ 4706535 h 5096785"/>
              <a:gd name="connsiteX218" fmla="*/ 1160868 w 12192000"/>
              <a:gd name="connsiteY218" fmla="*/ 4701936 h 5096785"/>
              <a:gd name="connsiteX219" fmla="*/ 1147599 w 12192000"/>
              <a:gd name="connsiteY219" fmla="*/ 4714833 h 5096785"/>
              <a:gd name="connsiteX220" fmla="*/ 1119603 w 12192000"/>
              <a:gd name="connsiteY220" fmla="*/ 4721303 h 5096785"/>
              <a:gd name="connsiteX221" fmla="*/ 997851 w 12192000"/>
              <a:gd name="connsiteY221" fmla="*/ 4722336 h 5096785"/>
              <a:gd name="connsiteX222" fmla="*/ 976455 w 12192000"/>
              <a:gd name="connsiteY222" fmla="*/ 4726407 h 5096785"/>
              <a:gd name="connsiteX223" fmla="*/ 949939 w 12192000"/>
              <a:gd name="connsiteY223" fmla="*/ 4719699 h 5096785"/>
              <a:gd name="connsiteX224" fmla="*/ 894148 w 12192000"/>
              <a:gd name="connsiteY224" fmla="*/ 4710406 h 5096785"/>
              <a:gd name="connsiteX225" fmla="*/ 857990 w 12192000"/>
              <a:gd name="connsiteY225" fmla="*/ 4696844 h 5096785"/>
              <a:gd name="connsiteX226" fmla="*/ 848649 w 12192000"/>
              <a:gd name="connsiteY226" fmla="*/ 4704021 h 5096785"/>
              <a:gd name="connsiteX227" fmla="*/ 826436 w 12192000"/>
              <a:gd name="connsiteY227" fmla="*/ 4707421 h 5096785"/>
              <a:gd name="connsiteX228" fmla="*/ 733052 w 12192000"/>
              <a:gd name="connsiteY228" fmla="*/ 4701884 h 5096785"/>
              <a:gd name="connsiteX229" fmla="*/ 716185 w 12192000"/>
              <a:gd name="connsiteY229" fmla="*/ 4703827 h 5096785"/>
              <a:gd name="connsiteX230" fmla="*/ 696663 w 12192000"/>
              <a:gd name="connsiteY230" fmla="*/ 4697420 h 5096785"/>
              <a:gd name="connsiteX231" fmla="*/ 582722 w 12192000"/>
              <a:gd name="connsiteY231" fmla="*/ 4658637 h 5096785"/>
              <a:gd name="connsiteX232" fmla="*/ 581118 w 12192000"/>
              <a:gd name="connsiteY232" fmla="*/ 4654120 h 5096785"/>
              <a:gd name="connsiteX233" fmla="*/ 546453 w 12192000"/>
              <a:gd name="connsiteY233" fmla="*/ 4652542 h 5096785"/>
              <a:gd name="connsiteX234" fmla="*/ 536773 w 12192000"/>
              <a:gd name="connsiteY234" fmla="*/ 4644609 h 5096785"/>
              <a:gd name="connsiteX235" fmla="*/ 518899 w 12192000"/>
              <a:gd name="connsiteY235" fmla="*/ 4642839 h 5096785"/>
              <a:gd name="connsiteX236" fmla="*/ 388896 w 12192000"/>
              <a:gd name="connsiteY236" fmla="*/ 4619173 h 5096785"/>
              <a:gd name="connsiteX237" fmla="*/ 366479 w 12192000"/>
              <a:gd name="connsiteY237" fmla="*/ 4618896 h 5096785"/>
              <a:gd name="connsiteX238" fmla="*/ 342781 w 12192000"/>
              <a:gd name="connsiteY238" fmla="*/ 4601239 h 5096785"/>
              <a:gd name="connsiteX239" fmla="*/ 255925 w 12192000"/>
              <a:gd name="connsiteY239" fmla="*/ 4598685 h 5096785"/>
              <a:gd name="connsiteX240" fmla="*/ 226919 w 12192000"/>
              <a:gd name="connsiteY240" fmla="*/ 4598460 h 5096785"/>
              <a:gd name="connsiteX241" fmla="*/ 213925 w 12192000"/>
              <a:gd name="connsiteY241" fmla="*/ 4597783 h 5096785"/>
              <a:gd name="connsiteX242" fmla="*/ 215196 w 12192000"/>
              <a:gd name="connsiteY242" fmla="*/ 4588576 h 5096785"/>
              <a:gd name="connsiteX243" fmla="*/ 180214 w 12192000"/>
              <a:gd name="connsiteY243" fmla="*/ 4583701 h 5096785"/>
              <a:gd name="connsiteX244" fmla="*/ 83203 w 12192000"/>
              <a:gd name="connsiteY244" fmla="*/ 4531664 h 5096785"/>
              <a:gd name="connsiteX245" fmla="*/ 4106 w 12192000"/>
              <a:gd name="connsiteY245" fmla="*/ 4517202 h 5096785"/>
              <a:gd name="connsiteX246" fmla="*/ 0 w 12192000"/>
              <a:gd name="connsiteY246" fmla="*/ 4516084 h 5096785"/>
              <a:gd name="connsiteX247" fmla="*/ 0 w 12192000"/>
              <a:gd name="connsiteY247"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4285 w 12192000"/>
              <a:gd name="connsiteY15" fmla="*/ 4246460 h 5096785"/>
              <a:gd name="connsiteX16" fmla="*/ 9720786 w 12192000"/>
              <a:gd name="connsiteY16" fmla="*/ 4265611 h 5096785"/>
              <a:gd name="connsiteX17" fmla="*/ 9652162 w 12192000"/>
              <a:gd name="connsiteY17" fmla="*/ 4252712 h 5096785"/>
              <a:gd name="connsiteX18" fmla="*/ 9543973 w 12192000"/>
              <a:gd name="connsiteY18" fmla="*/ 4245802 h 5096785"/>
              <a:gd name="connsiteX19" fmla="*/ 9528747 w 12192000"/>
              <a:gd name="connsiteY19" fmla="*/ 4251724 h 5096785"/>
              <a:gd name="connsiteX20" fmla="*/ 9436976 w 12192000"/>
              <a:gd name="connsiteY20" fmla="*/ 4269351 h 5096785"/>
              <a:gd name="connsiteX21" fmla="*/ 9371827 w 12192000"/>
              <a:gd name="connsiteY21" fmla="*/ 4303912 h 5096785"/>
              <a:gd name="connsiteX22" fmla="*/ 9260304 w 12192000"/>
              <a:gd name="connsiteY22" fmla="*/ 4328021 h 5096785"/>
              <a:gd name="connsiteX23" fmla="*/ 9148799 w 12192000"/>
              <a:gd name="connsiteY23" fmla="*/ 4348506 h 5096785"/>
              <a:gd name="connsiteX24" fmla="*/ 9107898 w 12192000"/>
              <a:gd name="connsiteY24" fmla="*/ 4354282 h 5096785"/>
              <a:gd name="connsiteX25" fmla="*/ 9037321 w 12192000"/>
              <a:gd name="connsiteY25" fmla="*/ 4371817 h 5096785"/>
              <a:gd name="connsiteX26" fmla="*/ 8990743 w 12192000"/>
              <a:gd name="connsiteY26" fmla="*/ 4382161 h 5096785"/>
              <a:gd name="connsiteX27" fmla="*/ 8979819 w 12192000"/>
              <a:gd name="connsiteY27" fmla="*/ 4366419 h 5096785"/>
              <a:gd name="connsiteX28" fmla="*/ 8936044 w 12192000"/>
              <a:gd name="connsiteY28" fmla="*/ 4370992 h 5096785"/>
              <a:gd name="connsiteX29" fmla="*/ 8897707 w 12192000"/>
              <a:gd name="connsiteY29" fmla="*/ 4392673 h 5096785"/>
              <a:gd name="connsiteX30" fmla="*/ 8845635 w 12192000"/>
              <a:gd name="connsiteY30" fmla="*/ 4404300 h 5096785"/>
              <a:gd name="connsiteX31" fmla="*/ 8814562 w 12192000"/>
              <a:gd name="connsiteY31" fmla="*/ 4411434 h 5096785"/>
              <a:gd name="connsiteX32" fmla="*/ 8726349 w 12192000"/>
              <a:gd name="connsiteY32" fmla="*/ 4416668 h 5096785"/>
              <a:gd name="connsiteX33" fmla="*/ 8566678 w 12192000"/>
              <a:gd name="connsiteY33" fmla="*/ 4391711 h 5096785"/>
              <a:gd name="connsiteX34" fmla="*/ 8521516 w 12192000"/>
              <a:gd name="connsiteY34" fmla="*/ 4393927 h 5096785"/>
              <a:gd name="connsiteX35" fmla="*/ 8515998 w 12192000"/>
              <a:gd name="connsiteY35" fmla="*/ 4399124 h 5096785"/>
              <a:gd name="connsiteX36" fmla="*/ 8449547 w 12192000"/>
              <a:gd name="connsiteY36" fmla="*/ 4383170 h 5096785"/>
              <a:gd name="connsiteX37" fmla="*/ 8360285 w 12192000"/>
              <a:gd name="connsiteY37" fmla="*/ 4398502 h 5096785"/>
              <a:gd name="connsiteX38" fmla="*/ 8256584 w 12192000"/>
              <a:gd name="connsiteY38" fmla="*/ 4423564 h 5096785"/>
              <a:gd name="connsiteX39" fmla="*/ 8229821 w 12192000"/>
              <a:gd name="connsiteY39" fmla="*/ 4431840 h 5096785"/>
              <a:gd name="connsiteX40" fmla="*/ 8158476 w 12192000"/>
              <a:gd name="connsiteY40" fmla="*/ 4436904 h 5096785"/>
              <a:gd name="connsiteX41" fmla="*/ 7993707 w 12192000"/>
              <a:gd name="connsiteY41" fmla="*/ 4447962 h 5096785"/>
              <a:gd name="connsiteX42" fmla="*/ 7990346 w 12192000"/>
              <a:gd name="connsiteY42" fmla="*/ 4454853 h 5096785"/>
              <a:gd name="connsiteX43" fmla="*/ 7976786 w 12192000"/>
              <a:gd name="connsiteY43" fmla="*/ 4456820 h 5096785"/>
              <a:gd name="connsiteX44" fmla="*/ 7973491 w 12192000"/>
              <a:gd name="connsiteY44" fmla="*/ 4458577 h 5096785"/>
              <a:gd name="connsiteX45" fmla="*/ 7954281 w 12192000"/>
              <a:gd name="connsiteY45" fmla="*/ 4467421 h 5096785"/>
              <a:gd name="connsiteX46" fmla="*/ 7905540 w 12192000"/>
              <a:gd name="connsiteY46" fmla="*/ 4455628 h 5096785"/>
              <a:gd name="connsiteX47" fmla="*/ 7851932 w 12192000"/>
              <a:gd name="connsiteY47" fmla="*/ 4466353 h 5096785"/>
              <a:gd name="connsiteX48" fmla="*/ 7639078 w 12192000"/>
              <a:gd name="connsiteY48" fmla="*/ 4467635 h 5096785"/>
              <a:gd name="connsiteX49" fmla="*/ 7612359 w 12192000"/>
              <a:gd name="connsiteY49" fmla="*/ 4492789 h 5096785"/>
              <a:gd name="connsiteX50" fmla="*/ 7527328 w 12192000"/>
              <a:gd name="connsiteY50" fmla="*/ 4502199 h 5096785"/>
              <a:gd name="connsiteX51" fmla="*/ 7388717 w 12192000"/>
              <a:gd name="connsiteY51" fmla="*/ 4470799 h 5096785"/>
              <a:gd name="connsiteX52" fmla="*/ 7231898 w 12192000"/>
              <a:gd name="connsiteY52" fmla="*/ 4486028 h 5096785"/>
              <a:gd name="connsiteX53" fmla="*/ 7218425 w 12192000"/>
              <a:gd name="connsiteY53" fmla="*/ 4477288 h 5096785"/>
              <a:gd name="connsiteX54" fmla="*/ 7202795 w 12192000"/>
              <a:gd name="connsiteY54" fmla="*/ 4472972 h 5096785"/>
              <a:gd name="connsiteX55" fmla="*/ 7200744 w 12192000"/>
              <a:gd name="connsiteY55" fmla="*/ 4474099 h 5096785"/>
              <a:gd name="connsiteX56" fmla="*/ 7182163 w 12192000"/>
              <a:gd name="connsiteY56" fmla="*/ 4474005 h 5096785"/>
              <a:gd name="connsiteX57" fmla="*/ 7178368 w 12192000"/>
              <a:gd name="connsiteY57" fmla="*/ 4470673 h 5096785"/>
              <a:gd name="connsiteX58" fmla="*/ 7165705 w 12192000"/>
              <a:gd name="connsiteY58" fmla="*/ 4469569 h 5096785"/>
              <a:gd name="connsiteX59" fmla="*/ 7140991 w 12192000"/>
              <a:gd name="connsiteY59" fmla="*/ 4464599 h 5096785"/>
              <a:gd name="connsiteX60" fmla="*/ 7136152 w 12192000"/>
              <a:gd name="connsiteY60" fmla="*/ 4466292 h 5096785"/>
              <a:gd name="connsiteX61" fmla="*/ 7098544 w 12192000"/>
              <a:gd name="connsiteY61" fmla="*/ 4462879 h 5096785"/>
              <a:gd name="connsiteX62" fmla="*/ 7097922 w 12192000"/>
              <a:gd name="connsiteY62" fmla="*/ 4464077 h 5096785"/>
              <a:gd name="connsiteX63" fmla="*/ 7086877 w 12192000"/>
              <a:gd name="connsiteY63" fmla="*/ 4468554 h 5096785"/>
              <a:gd name="connsiteX64" fmla="*/ 7065999 w 12192000"/>
              <a:gd name="connsiteY64" fmla="*/ 4474270 h 5096785"/>
              <a:gd name="connsiteX65" fmla="*/ 7016598 w 12192000"/>
              <a:gd name="connsiteY65" fmla="*/ 4502855 h 5096785"/>
              <a:gd name="connsiteX66" fmla="*/ 6977375 w 12192000"/>
              <a:gd name="connsiteY66" fmla="*/ 4499434 h 5096785"/>
              <a:gd name="connsiteX67" fmla="*/ 6969409 w 12192000"/>
              <a:gd name="connsiteY67" fmla="*/ 4499424 h 5096785"/>
              <a:gd name="connsiteX68" fmla="*/ 6969218 w 12192000"/>
              <a:gd name="connsiteY68" fmla="*/ 4499704 h 5096785"/>
              <a:gd name="connsiteX69" fmla="*/ 6960755 w 12192000"/>
              <a:gd name="connsiteY69" fmla="*/ 4500249 h 5096785"/>
              <a:gd name="connsiteX70" fmla="*/ 6954882 w 12192000"/>
              <a:gd name="connsiteY70" fmla="*/ 4499405 h 5096785"/>
              <a:gd name="connsiteX71" fmla="*/ 6939428 w 12192000"/>
              <a:gd name="connsiteY71" fmla="*/ 4499385 h 5096785"/>
              <a:gd name="connsiteX72" fmla="*/ 6933902 w 12192000"/>
              <a:gd name="connsiteY72" fmla="*/ 4501239 h 5096785"/>
              <a:gd name="connsiteX73" fmla="*/ 6891244 w 12192000"/>
              <a:gd name="connsiteY73" fmla="*/ 4536371 h 5096785"/>
              <a:gd name="connsiteX74" fmla="*/ 6794496 w 12192000"/>
              <a:gd name="connsiteY74" fmla="*/ 4567924 h 5096785"/>
              <a:gd name="connsiteX75" fmla="*/ 6574528 w 12192000"/>
              <a:gd name="connsiteY75" fmla="*/ 4641155 h 5096785"/>
              <a:gd name="connsiteX76" fmla="*/ 6573036 w 12192000"/>
              <a:gd name="connsiteY76" fmla="*/ 4641049 h 5096785"/>
              <a:gd name="connsiteX77" fmla="*/ 6571920 w 12192000"/>
              <a:gd name="connsiteY77" fmla="*/ 4644739 h 5096785"/>
              <a:gd name="connsiteX78" fmla="*/ 6552021 w 12192000"/>
              <a:gd name="connsiteY78" fmla="*/ 4650379 h 5096785"/>
              <a:gd name="connsiteX79" fmla="*/ 6545925 w 12192000"/>
              <a:gd name="connsiteY79" fmla="*/ 4650675 h 5096785"/>
              <a:gd name="connsiteX80" fmla="*/ 6537822 w 12192000"/>
              <a:gd name="connsiteY80" fmla="*/ 4652769 h 5096785"/>
              <a:gd name="connsiteX81" fmla="*/ 6537743 w 12192000"/>
              <a:gd name="connsiteY81" fmla="*/ 4653068 h 5096785"/>
              <a:gd name="connsiteX82" fmla="*/ 6490057 w 12192000"/>
              <a:gd name="connsiteY82" fmla="*/ 4658624 h 5096785"/>
              <a:gd name="connsiteX83" fmla="*/ 6386800 w 12192000"/>
              <a:gd name="connsiteY83" fmla="*/ 4715431 h 5096785"/>
              <a:gd name="connsiteX84" fmla="*/ 6382703 w 12192000"/>
              <a:gd name="connsiteY84" fmla="*/ 4717930 h 5096785"/>
              <a:gd name="connsiteX85" fmla="*/ 6356495 w 12192000"/>
              <a:gd name="connsiteY85" fmla="*/ 4717843 h 5096785"/>
              <a:gd name="connsiteX86" fmla="*/ 6343628 w 12192000"/>
              <a:gd name="connsiteY86" fmla="*/ 4719161 h 5096785"/>
              <a:gd name="connsiteX87" fmla="*/ 6338605 w 12192000"/>
              <a:gd name="connsiteY87" fmla="*/ 4716723 h 5096785"/>
              <a:gd name="connsiteX88" fmla="*/ 6320318 w 12192000"/>
              <a:gd name="connsiteY88" fmla="*/ 4720095 h 5096785"/>
              <a:gd name="connsiteX89" fmla="*/ 6318742 w 12192000"/>
              <a:gd name="connsiteY89" fmla="*/ 4721541 h 5096785"/>
              <a:gd name="connsiteX90" fmla="*/ 6301708 w 12192000"/>
              <a:gd name="connsiteY90" fmla="*/ 4720380 h 5096785"/>
              <a:gd name="connsiteX91" fmla="*/ 6285082 w 12192000"/>
              <a:gd name="connsiteY91" fmla="*/ 4714639 h 5096785"/>
              <a:gd name="connsiteX92" fmla="*/ 6136936 w 12192000"/>
              <a:gd name="connsiteY92" fmla="*/ 4758246 h 5096785"/>
              <a:gd name="connsiteX93" fmla="*/ 5988578 w 12192000"/>
              <a:gd name="connsiteY93" fmla="*/ 4754427 h 5096785"/>
              <a:gd name="connsiteX94" fmla="*/ 5908701 w 12192000"/>
              <a:gd name="connsiteY94" fmla="*/ 4779160 h 5096785"/>
              <a:gd name="connsiteX95" fmla="*/ 5892219 w 12192000"/>
              <a:gd name="connsiteY95" fmla="*/ 4807892 h 5096785"/>
              <a:gd name="connsiteX96" fmla="*/ 5683612 w 12192000"/>
              <a:gd name="connsiteY96" fmla="*/ 4848770 h 5096785"/>
              <a:gd name="connsiteX97" fmla="*/ 5635111 w 12192000"/>
              <a:gd name="connsiteY97" fmla="*/ 4868888 h 5096785"/>
              <a:gd name="connsiteX98" fmla="*/ 5582652 w 12192000"/>
              <a:gd name="connsiteY98" fmla="*/ 4866836 h 5096785"/>
              <a:gd name="connsiteX99" fmla="*/ 5567213 w 12192000"/>
              <a:gd name="connsiteY99" fmla="*/ 4878769 h 5096785"/>
              <a:gd name="connsiteX100" fmla="*/ 5564659 w 12192000"/>
              <a:gd name="connsiteY100" fmla="*/ 4881042 h 5096785"/>
              <a:gd name="connsiteX101" fmla="*/ 5552102 w 12192000"/>
              <a:gd name="connsiteY101" fmla="*/ 4885426 h 5096785"/>
              <a:gd name="connsiteX102" fmla="*/ 5551475 w 12192000"/>
              <a:gd name="connsiteY102" fmla="*/ 4892560 h 5096785"/>
              <a:gd name="connsiteX103" fmla="*/ 5534664 w 12192000"/>
              <a:gd name="connsiteY103" fmla="*/ 4903385 h 5096785"/>
              <a:gd name="connsiteX104" fmla="*/ 5510737 w 12192000"/>
              <a:gd name="connsiteY104" fmla="*/ 4909807 h 5096785"/>
              <a:gd name="connsiteX105" fmla="*/ 5393901 w 12192000"/>
              <a:gd name="connsiteY105" fmla="*/ 4933709 h 5096785"/>
              <a:gd name="connsiteX106" fmla="*/ 5325782 w 12192000"/>
              <a:gd name="connsiteY106" fmla="*/ 4951789 h 5096785"/>
              <a:gd name="connsiteX107" fmla="*/ 5302703 w 12192000"/>
              <a:gd name="connsiteY107" fmla="*/ 4964590 h 5096785"/>
              <a:gd name="connsiteX108" fmla="*/ 5268591 w 12192000"/>
              <a:gd name="connsiteY108" fmla="*/ 4978479 h 5096785"/>
              <a:gd name="connsiteX109" fmla="*/ 5210559 w 12192000"/>
              <a:gd name="connsiteY109" fmla="*/ 5007585 h 5096785"/>
              <a:gd name="connsiteX110" fmla="*/ 5177597 w 12192000"/>
              <a:gd name="connsiteY110" fmla="*/ 5015926 h 5096785"/>
              <a:gd name="connsiteX111" fmla="*/ 5160569 w 12192000"/>
              <a:gd name="connsiteY111" fmla="*/ 5025681 h 5096785"/>
              <a:gd name="connsiteX112" fmla="*/ 5152748 w 12192000"/>
              <a:gd name="connsiteY112" fmla="*/ 5026569 h 5096785"/>
              <a:gd name="connsiteX113" fmla="*/ 5127678 w 12192000"/>
              <a:gd name="connsiteY113" fmla="*/ 5032947 h 5096785"/>
              <a:gd name="connsiteX114" fmla="*/ 5113147 w 12192000"/>
              <a:gd name="connsiteY114" fmla="*/ 5035818 h 5096785"/>
              <a:gd name="connsiteX115" fmla="*/ 5107301 w 12192000"/>
              <a:gd name="connsiteY115" fmla="*/ 5036672 h 5096785"/>
              <a:gd name="connsiteX116" fmla="*/ 5093215 w 12192000"/>
              <a:gd name="connsiteY116" fmla="*/ 5032880 h 5096785"/>
              <a:gd name="connsiteX117" fmla="*/ 5077058 w 12192000"/>
              <a:gd name="connsiteY117" fmla="*/ 5038681 h 5096785"/>
              <a:gd name="connsiteX118" fmla="*/ 5057349 w 12192000"/>
              <a:gd name="connsiteY118" fmla="*/ 5036015 h 5096785"/>
              <a:gd name="connsiteX119" fmla="*/ 5053945 w 12192000"/>
              <a:gd name="connsiteY119" fmla="*/ 5041952 h 5096785"/>
              <a:gd name="connsiteX120" fmla="*/ 5040021 w 12192000"/>
              <a:gd name="connsiteY120" fmla="*/ 5050052 h 5096785"/>
              <a:gd name="connsiteX121" fmla="*/ 5025913 w 12192000"/>
              <a:gd name="connsiteY121" fmla="*/ 5046535 h 5096785"/>
              <a:gd name="connsiteX122" fmla="*/ 4998218 w 12192000"/>
              <a:gd name="connsiteY122" fmla="*/ 5048065 h 5096785"/>
              <a:gd name="connsiteX123" fmla="*/ 4991008 w 12192000"/>
              <a:gd name="connsiteY123" fmla="*/ 5050439 h 5096785"/>
              <a:gd name="connsiteX124" fmla="*/ 4963503 w 12192000"/>
              <a:gd name="connsiteY124" fmla="*/ 5047575 h 5096785"/>
              <a:gd name="connsiteX125" fmla="*/ 4921053 w 12192000"/>
              <a:gd name="connsiteY125" fmla="*/ 5048925 h 5096785"/>
              <a:gd name="connsiteX126" fmla="*/ 4873420 w 12192000"/>
              <a:gd name="connsiteY126" fmla="*/ 5054929 h 5096785"/>
              <a:gd name="connsiteX127" fmla="*/ 4858825 w 12192000"/>
              <a:gd name="connsiteY127" fmla="*/ 5051329 h 5096785"/>
              <a:gd name="connsiteX128" fmla="*/ 4769340 w 12192000"/>
              <a:gd name="connsiteY128" fmla="*/ 5053090 h 5096785"/>
              <a:gd name="connsiteX129" fmla="*/ 4744152 w 12192000"/>
              <a:gd name="connsiteY129" fmla="*/ 5053391 h 5096785"/>
              <a:gd name="connsiteX130" fmla="*/ 4723556 w 12192000"/>
              <a:gd name="connsiteY130" fmla="*/ 5059633 h 5096785"/>
              <a:gd name="connsiteX131" fmla="*/ 4719699 w 12192000"/>
              <a:gd name="connsiteY131" fmla="*/ 5066298 h 5096785"/>
              <a:gd name="connsiteX132" fmla="*/ 4706016 w 12192000"/>
              <a:gd name="connsiteY132" fmla="*/ 5067422 h 5096785"/>
              <a:gd name="connsiteX133" fmla="*/ 4702593 w 12192000"/>
              <a:gd name="connsiteY133" fmla="*/ 5068973 h 5096785"/>
              <a:gd name="connsiteX134" fmla="*/ 4682766 w 12192000"/>
              <a:gd name="connsiteY134" fmla="*/ 5076609 h 5096785"/>
              <a:gd name="connsiteX135" fmla="*/ 4634960 w 12192000"/>
              <a:gd name="connsiteY135" fmla="*/ 5061852 h 5096785"/>
              <a:gd name="connsiteX136" fmla="*/ 4580645 w 12192000"/>
              <a:gd name="connsiteY136" fmla="*/ 5069246 h 5096785"/>
              <a:gd name="connsiteX137" fmla="*/ 4368005 w 12192000"/>
              <a:gd name="connsiteY137" fmla="*/ 5057426 h 5096785"/>
              <a:gd name="connsiteX138" fmla="*/ 4339489 w 12192000"/>
              <a:gd name="connsiteY138" fmla="*/ 5080858 h 5096785"/>
              <a:gd name="connsiteX139" fmla="*/ 4253895 w 12192000"/>
              <a:gd name="connsiteY139" fmla="*/ 5085008 h 5096785"/>
              <a:gd name="connsiteX140" fmla="*/ 4117780 w 12192000"/>
              <a:gd name="connsiteY140" fmla="*/ 5045175 h 5096785"/>
              <a:gd name="connsiteX141" fmla="*/ 3960074 w 12192000"/>
              <a:gd name="connsiteY141" fmla="*/ 5050708 h 5096785"/>
              <a:gd name="connsiteX142" fmla="*/ 3947260 w 12192000"/>
              <a:gd name="connsiteY142" fmla="*/ 5041167 h 5096785"/>
              <a:gd name="connsiteX143" fmla="*/ 3931969 w 12192000"/>
              <a:gd name="connsiteY143" fmla="*/ 5035902 h 5096785"/>
              <a:gd name="connsiteX144" fmla="*/ 3929836 w 12192000"/>
              <a:gd name="connsiteY144" fmla="*/ 5036901 h 5096785"/>
              <a:gd name="connsiteX145" fmla="*/ 3911296 w 12192000"/>
              <a:gd name="connsiteY145" fmla="*/ 5035663 h 5096785"/>
              <a:gd name="connsiteX146" fmla="*/ 3907746 w 12192000"/>
              <a:gd name="connsiteY146" fmla="*/ 5032107 h 5096785"/>
              <a:gd name="connsiteX147" fmla="*/ 3895182 w 12192000"/>
              <a:gd name="connsiteY147" fmla="*/ 5030229 h 5096785"/>
              <a:gd name="connsiteX148" fmla="*/ 3870866 w 12192000"/>
              <a:gd name="connsiteY148" fmla="*/ 5023753 h 5096785"/>
              <a:gd name="connsiteX149" fmla="*/ 3865913 w 12192000"/>
              <a:gd name="connsiteY149" fmla="*/ 5025143 h 5096785"/>
              <a:gd name="connsiteX150" fmla="*/ 3828606 w 12192000"/>
              <a:gd name="connsiteY150" fmla="*/ 5019426 h 5096785"/>
              <a:gd name="connsiteX151" fmla="*/ 3827901 w 12192000"/>
              <a:gd name="connsiteY151" fmla="*/ 5020583 h 5096785"/>
              <a:gd name="connsiteX152" fmla="*/ 3816543 w 12192000"/>
              <a:gd name="connsiteY152" fmla="*/ 5024366 h 5096785"/>
              <a:gd name="connsiteX153" fmla="*/ 3795278 w 12192000"/>
              <a:gd name="connsiteY153" fmla="*/ 5028779 h 5096785"/>
              <a:gd name="connsiteX154" fmla="*/ 3743858 w 12192000"/>
              <a:gd name="connsiteY154" fmla="*/ 5054237 h 5096785"/>
              <a:gd name="connsiteX155" fmla="*/ 3704945 w 12192000"/>
              <a:gd name="connsiteY155" fmla="*/ 5048413 h 5096785"/>
              <a:gd name="connsiteX156" fmla="*/ 3696992 w 12192000"/>
              <a:gd name="connsiteY156" fmla="*/ 5047914 h 5096785"/>
              <a:gd name="connsiteX157" fmla="*/ 3696780 w 12192000"/>
              <a:gd name="connsiteY157" fmla="*/ 5048181 h 5096785"/>
              <a:gd name="connsiteX158" fmla="*/ 3688290 w 12192000"/>
              <a:gd name="connsiteY158" fmla="*/ 5048204 h 5096785"/>
              <a:gd name="connsiteX159" fmla="*/ 3682486 w 12192000"/>
              <a:gd name="connsiteY159" fmla="*/ 5047000 h 5096785"/>
              <a:gd name="connsiteX160" fmla="*/ 3667056 w 12192000"/>
              <a:gd name="connsiteY160" fmla="*/ 5046030 h 5096785"/>
              <a:gd name="connsiteX161" fmla="*/ 3661403 w 12192000"/>
              <a:gd name="connsiteY161" fmla="*/ 5047537 h 5096785"/>
              <a:gd name="connsiteX162" fmla="*/ 3658673 w 12192000"/>
              <a:gd name="connsiteY162" fmla="*/ 5050790 h 5096785"/>
              <a:gd name="connsiteX163" fmla="*/ 3657333 w 12192000"/>
              <a:gd name="connsiteY163" fmla="*/ 5050325 h 5096785"/>
              <a:gd name="connsiteX164" fmla="*/ 3626778 w 12192000"/>
              <a:gd name="connsiteY164" fmla="*/ 5057882 h 5096785"/>
              <a:gd name="connsiteX165" fmla="*/ 3560067 w 12192000"/>
              <a:gd name="connsiteY165" fmla="*/ 5064266 h 5096785"/>
              <a:gd name="connsiteX166" fmla="*/ 3522641 w 12192000"/>
              <a:gd name="connsiteY166" fmla="*/ 5063654 h 5096785"/>
              <a:gd name="connsiteX167" fmla="*/ 3419275 w 12192000"/>
              <a:gd name="connsiteY167" fmla="*/ 5066646 h 5096785"/>
              <a:gd name="connsiteX168" fmla="*/ 3314869 w 12192000"/>
              <a:gd name="connsiteY168" fmla="*/ 5073197 h 5096785"/>
              <a:gd name="connsiteX169" fmla="*/ 3259088 w 12192000"/>
              <a:gd name="connsiteY169" fmla="*/ 5096363 h 5096785"/>
              <a:gd name="connsiteX170" fmla="*/ 3253104 w 12192000"/>
              <a:gd name="connsiteY170" fmla="*/ 5096785 h 5096785"/>
              <a:gd name="connsiteX171" fmla="*/ 3238751 w 12192000"/>
              <a:gd name="connsiteY171" fmla="*/ 5092996 h 5096785"/>
              <a:gd name="connsiteX172" fmla="*/ 3233681 w 12192000"/>
              <a:gd name="connsiteY172" fmla="*/ 5090758 h 5096785"/>
              <a:gd name="connsiteX173" fmla="*/ 3225562 w 12192000"/>
              <a:gd name="connsiteY173" fmla="*/ 5089215 h 5096785"/>
              <a:gd name="connsiteX174" fmla="*/ 3225260 w 12192000"/>
              <a:gd name="connsiteY174" fmla="*/ 5089437 h 5096785"/>
              <a:gd name="connsiteX175" fmla="*/ 3217859 w 12192000"/>
              <a:gd name="connsiteY175" fmla="*/ 5087484 h 5096785"/>
              <a:gd name="connsiteX176" fmla="*/ 3182980 w 12192000"/>
              <a:gd name="connsiteY176" fmla="*/ 5074650 h 5096785"/>
              <a:gd name="connsiteX177" fmla="*/ 3123938 w 12192000"/>
              <a:gd name="connsiteY177" fmla="*/ 5089912 h 5096785"/>
              <a:gd name="connsiteX178" fmla="*/ 3101912 w 12192000"/>
              <a:gd name="connsiteY178" fmla="*/ 5090281 h 5096785"/>
              <a:gd name="connsiteX179" fmla="*/ 3089591 w 12192000"/>
              <a:gd name="connsiteY179" fmla="*/ 5091865 h 5096785"/>
              <a:gd name="connsiteX180" fmla="*/ 3088465 w 12192000"/>
              <a:gd name="connsiteY180" fmla="*/ 5092858 h 5096785"/>
              <a:gd name="connsiteX181" fmla="*/ 3055081 w 12192000"/>
              <a:gd name="connsiteY181" fmla="*/ 5080424 h 5096785"/>
              <a:gd name="connsiteX182" fmla="*/ 3049807 w 12192000"/>
              <a:gd name="connsiteY182" fmla="*/ 5080860 h 5096785"/>
              <a:gd name="connsiteX183" fmla="*/ 3029122 w 12192000"/>
              <a:gd name="connsiteY183" fmla="*/ 5070085 h 5096785"/>
              <a:gd name="connsiteX184" fmla="*/ 3017862 w 12192000"/>
              <a:gd name="connsiteY184" fmla="*/ 5065942 h 5096785"/>
              <a:gd name="connsiteX185" fmla="*/ 3015868 w 12192000"/>
              <a:gd name="connsiteY185" fmla="*/ 5061832 h 5096785"/>
              <a:gd name="connsiteX186" fmla="*/ 2998644 w 12192000"/>
              <a:gd name="connsiteY186" fmla="*/ 5057210 h 5096785"/>
              <a:gd name="connsiteX187" fmla="*/ 2996219 w 12192000"/>
              <a:gd name="connsiteY187" fmla="*/ 5057788 h 5096785"/>
              <a:gd name="connsiteX188" fmla="*/ 2983676 w 12192000"/>
              <a:gd name="connsiteY188" fmla="*/ 5049852 h 5096785"/>
              <a:gd name="connsiteX189" fmla="*/ 2903609 w 12192000"/>
              <a:gd name="connsiteY189" fmla="*/ 4998457 h 5096785"/>
              <a:gd name="connsiteX190" fmla="*/ 2758830 w 12192000"/>
              <a:gd name="connsiteY190" fmla="*/ 4974760 h 5096785"/>
              <a:gd name="connsiteX191" fmla="*/ 2532669 w 12192000"/>
              <a:gd name="connsiteY191" fmla="*/ 4940573 h 5096785"/>
              <a:gd name="connsiteX192" fmla="*/ 2389931 w 12192000"/>
              <a:gd name="connsiteY192" fmla="*/ 4905785 h 5096785"/>
              <a:gd name="connsiteX193" fmla="*/ 2335186 w 12192000"/>
              <a:gd name="connsiteY193" fmla="*/ 4902957 h 5096785"/>
              <a:gd name="connsiteX194" fmla="*/ 2295307 w 12192000"/>
              <a:gd name="connsiteY194" fmla="*/ 4879800 h 5096785"/>
              <a:gd name="connsiteX195" fmla="*/ 2273393 w 12192000"/>
              <a:gd name="connsiteY195" fmla="*/ 4883565 h 5096785"/>
              <a:gd name="connsiteX196" fmla="*/ 2269523 w 12192000"/>
              <a:gd name="connsiteY196" fmla="*/ 4884442 h 5096785"/>
              <a:gd name="connsiteX197" fmla="*/ 2256015 w 12192000"/>
              <a:gd name="connsiteY197" fmla="*/ 4883014 h 5096785"/>
              <a:gd name="connsiteX198" fmla="*/ 2249731 w 12192000"/>
              <a:gd name="connsiteY198" fmla="*/ 4888778 h 5096785"/>
              <a:gd name="connsiteX199" fmla="*/ 2227629 w 12192000"/>
              <a:gd name="connsiteY199" fmla="*/ 4891047 h 5096785"/>
              <a:gd name="connsiteX200" fmla="*/ 2203460 w 12192000"/>
              <a:gd name="connsiteY200" fmla="*/ 4886696 h 5096785"/>
              <a:gd name="connsiteX201" fmla="*/ 2091528 w 12192000"/>
              <a:gd name="connsiteY201" fmla="*/ 4859155 h 5096785"/>
              <a:gd name="connsiteX202" fmla="*/ 2022901 w 12192000"/>
              <a:gd name="connsiteY202" fmla="*/ 4846594 h 5096785"/>
              <a:gd name="connsiteX203" fmla="*/ 1994227 w 12192000"/>
              <a:gd name="connsiteY203" fmla="*/ 4847973 h 5096785"/>
              <a:gd name="connsiteX204" fmla="*/ 1955936 w 12192000"/>
              <a:gd name="connsiteY204" fmla="*/ 4845765 h 5096785"/>
              <a:gd name="connsiteX205" fmla="*/ 1741924 w 12192000"/>
              <a:gd name="connsiteY205" fmla="*/ 4808054 h 5096785"/>
              <a:gd name="connsiteX206" fmla="*/ 1734410 w 12192000"/>
              <a:gd name="connsiteY206" fmla="*/ 4811675 h 5096785"/>
              <a:gd name="connsiteX207" fmla="*/ 1691423 w 12192000"/>
              <a:gd name="connsiteY207" fmla="*/ 4802777 h 5096785"/>
              <a:gd name="connsiteX208" fmla="*/ 1554504 w 12192000"/>
              <a:gd name="connsiteY208" fmla="*/ 4739985 h 5096785"/>
              <a:gd name="connsiteX209" fmla="*/ 1470119 w 12192000"/>
              <a:gd name="connsiteY209" fmla="*/ 4723470 h 5096785"/>
              <a:gd name="connsiteX210" fmla="*/ 1437967 w 12192000"/>
              <a:gd name="connsiteY210" fmla="*/ 4722710 h 5096785"/>
              <a:gd name="connsiteX211" fmla="*/ 1384234 w 12192000"/>
              <a:gd name="connsiteY211" fmla="*/ 4721117 h 5096785"/>
              <a:gd name="connsiteX212" fmla="*/ 1338647 w 12192000"/>
              <a:gd name="connsiteY212" fmla="*/ 4732483 h 5096785"/>
              <a:gd name="connsiteX213" fmla="*/ 1295869 w 12192000"/>
              <a:gd name="connsiteY213" fmla="*/ 4726175 h 5096785"/>
              <a:gd name="connsiteX214" fmla="*/ 1292949 w 12192000"/>
              <a:gd name="connsiteY214" fmla="*/ 4708469 h 5096785"/>
              <a:gd name="connsiteX215" fmla="*/ 1244908 w 12192000"/>
              <a:gd name="connsiteY215" fmla="*/ 4706993 h 5096785"/>
              <a:gd name="connsiteX216" fmla="*/ 1171266 w 12192000"/>
              <a:gd name="connsiteY216" fmla="*/ 4706535 h 5096785"/>
              <a:gd name="connsiteX217" fmla="*/ 1160868 w 12192000"/>
              <a:gd name="connsiteY217" fmla="*/ 4701936 h 5096785"/>
              <a:gd name="connsiteX218" fmla="*/ 1147599 w 12192000"/>
              <a:gd name="connsiteY218" fmla="*/ 4714833 h 5096785"/>
              <a:gd name="connsiteX219" fmla="*/ 1119603 w 12192000"/>
              <a:gd name="connsiteY219" fmla="*/ 4721303 h 5096785"/>
              <a:gd name="connsiteX220" fmla="*/ 997851 w 12192000"/>
              <a:gd name="connsiteY220" fmla="*/ 4722336 h 5096785"/>
              <a:gd name="connsiteX221" fmla="*/ 976455 w 12192000"/>
              <a:gd name="connsiteY221" fmla="*/ 4726407 h 5096785"/>
              <a:gd name="connsiteX222" fmla="*/ 949939 w 12192000"/>
              <a:gd name="connsiteY222" fmla="*/ 4719699 h 5096785"/>
              <a:gd name="connsiteX223" fmla="*/ 894148 w 12192000"/>
              <a:gd name="connsiteY223" fmla="*/ 4710406 h 5096785"/>
              <a:gd name="connsiteX224" fmla="*/ 857990 w 12192000"/>
              <a:gd name="connsiteY224" fmla="*/ 4696844 h 5096785"/>
              <a:gd name="connsiteX225" fmla="*/ 848649 w 12192000"/>
              <a:gd name="connsiteY225" fmla="*/ 4704021 h 5096785"/>
              <a:gd name="connsiteX226" fmla="*/ 826436 w 12192000"/>
              <a:gd name="connsiteY226" fmla="*/ 4707421 h 5096785"/>
              <a:gd name="connsiteX227" fmla="*/ 733052 w 12192000"/>
              <a:gd name="connsiteY227" fmla="*/ 4701884 h 5096785"/>
              <a:gd name="connsiteX228" fmla="*/ 716185 w 12192000"/>
              <a:gd name="connsiteY228" fmla="*/ 4703827 h 5096785"/>
              <a:gd name="connsiteX229" fmla="*/ 696663 w 12192000"/>
              <a:gd name="connsiteY229" fmla="*/ 4697420 h 5096785"/>
              <a:gd name="connsiteX230" fmla="*/ 582722 w 12192000"/>
              <a:gd name="connsiteY230" fmla="*/ 4658637 h 5096785"/>
              <a:gd name="connsiteX231" fmla="*/ 581118 w 12192000"/>
              <a:gd name="connsiteY231" fmla="*/ 4654120 h 5096785"/>
              <a:gd name="connsiteX232" fmla="*/ 546453 w 12192000"/>
              <a:gd name="connsiteY232" fmla="*/ 4652542 h 5096785"/>
              <a:gd name="connsiteX233" fmla="*/ 536773 w 12192000"/>
              <a:gd name="connsiteY233" fmla="*/ 4644609 h 5096785"/>
              <a:gd name="connsiteX234" fmla="*/ 518899 w 12192000"/>
              <a:gd name="connsiteY234" fmla="*/ 4642839 h 5096785"/>
              <a:gd name="connsiteX235" fmla="*/ 388896 w 12192000"/>
              <a:gd name="connsiteY235" fmla="*/ 4619173 h 5096785"/>
              <a:gd name="connsiteX236" fmla="*/ 366479 w 12192000"/>
              <a:gd name="connsiteY236" fmla="*/ 4618896 h 5096785"/>
              <a:gd name="connsiteX237" fmla="*/ 342781 w 12192000"/>
              <a:gd name="connsiteY237" fmla="*/ 4601239 h 5096785"/>
              <a:gd name="connsiteX238" fmla="*/ 255925 w 12192000"/>
              <a:gd name="connsiteY238" fmla="*/ 4598685 h 5096785"/>
              <a:gd name="connsiteX239" fmla="*/ 226919 w 12192000"/>
              <a:gd name="connsiteY239" fmla="*/ 4598460 h 5096785"/>
              <a:gd name="connsiteX240" fmla="*/ 213925 w 12192000"/>
              <a:gd name="connsiteY240" fmla="*/ 4597783 h 5096785"/>
              <a:gd name="connsiteX241" fmla="*/ 215196 w 12192000"/>
              <a:gd name="connsiteY241" fmla="*/ 4588576 h 5096785"/>
              <a:gd name="connsiteX242" fmla="*/ 180214 w 12192000"/>
              <a:gd name="connsiteY242" fmla="*/ 4583701 h 5096785"/>
              <a:gd name="connsiteX243" fmla="*/ 83203 w 12192000"/>
              <a:gd name="connsiteY243" fmla="*/ 4531664 h 5096785"/>
              <a:gd name="connsiteX244" fmla="*/ 4106 w 12192000"/>
              <a:gd name="connsiteY244" fmla="*/ 4517202 h 5096785"/>
              <a:gd name="connsiteX245" fmla="*/ 0 w 12192000"/>
              <a:gd name="connsiteY245" fmla="*/ 4516084 h 5096785"/>
              <a:gd name="connsiteX246" fmla="*/ 0 w 12192000"/>
              <a:gd name="connsiteY246"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720786 w 12192000"/>
              <a:gd name="connsiteY15" fmla="*/ 4265611 h 5096785"/>
              <a:gd name="connsiteX16" fmla="*/ 9652162 w 12192000"/>
              <a:gd name="connsiteY16" fmla="*/ 425271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9037321 w 12192000"/>
              <a:gd name="connsiteY24" fmla="*/ 4371817 h 5096785"/>
              <a:gd name="connsiteX25" fmla="*/ 8990743 w 12192000"/>
              <a:gd name="connsiteY25" fmla="*/ 4382161 h 5096785"/>
              <a:gd name="connsiteX26" fmla="*/ 8979819 w 12192000"/>
              <a:gd name="connsiteY26" fmla="*/ 4366419 h 5096785"/>
              <a:gd name="connsiteX27" fmla="*/ 8936044 w 12192000"/>
              <a:gd name="connsiteY27" fmla="*/ 4370992 h 5096785"/>
              <a:gd name="connsiteX28" fmla="*/ 8897707 w 12192000"/>
              <a:gd name="connsiteY28" fmla="*/ 4392673 h 5096785"/>
              <a:gd name="connsiteX29" fmla="*/ 8845635 w 12192000"/>
              <a:gd name="connsiteY29" fmla="*/ 4404300 h 5096785"/>
              <a:gd name="connsiteX30" fmla="*/ 8814562 w 12192000"/>
              <a:gd name="connsiteY30" fmla="*/ 4411434 h 5096785"/>
              <a:gd name="connsiteX31" fmla="*/ 8726349 w 12192000"/>
              <a:gd name="connsiteY31" fmla="*/ 4416668 h 5096785"/>
              <a:gd name="connsiteX32" fmla="*/ 8566678 w 12192000"/>
              <a:gd name="connsiteY32" fmla="*/ 4391711 h 5096785"/>
              <a:gd name="connsiteX33" fmla="*/ 8521516 w 12192000"/>
              <a:gd name="connsiteY33" fmla="*/ 4393927 h 5096785"/>
              <a:gd name="connsiteX34" fmla="*/ 8515998 w 12192000"/>
              <a:gd name="connsiteY34" fmla="*/ 4399124 h 5096785"/>
              <a:gd name="connsiteX35" fmla="*/ 8449547 w 12192000"/>
              <a:gd name="connsiteY35" fmla="*/ 4383170 h 5096785"/>
              <a:gd name="connsiteX36" fmla="*/ 8360285 w 12192000"/>
              <a:gd name="connsiteY36" fmla="*/ 4398502 h 5096785"/>
              <a:gd name="connsiteX37" fmla="*/ 8256584 w 12192000"/>
              <a:gd name="connsiteY37" fmla="*/ 4423564 h 5096785"/>
              <a:gd name="connsiteX38" fmla="*/ 8229821 w 12192000"/>
              <a:gd name="connsiteY38" fmla="*/ 4431840 h 5096785"/>
              <a:gd name="connsiteX39" fmla="*/ 8158476 w 12192000"/>
              <a:gd name="connsiteY39" fmla="*/ 4436904 h 5096785"/>
              <a:gd name="connsiteX40" fmla="*/ 7993707 w 12192000"/>
              <a:gd name="connsiteY40" fmla="*/ 4447962 h 5096785"/>
              <a:gd name="connsiteX41" fmla="*/ 7990346 w 12192000"/>
              <a:gd name="connsiteY41" fmla="*/ 4454853 h 5096785"/>
              <a:gd name="connsiteX42" fmla="*/ 7976786 w 12192000"/>
              <a:gd name="connsiteY42" fmla="*/ 4456820 h 5096785"/>
              <a:gd name="connsiteX43" fmla="*/ 7973491 w 12192000"/>
              <a:gd name="connsiteY43" fmla="*/ 4458577 h 5096785"/>
              <a:gd name="connsiteX44" fmla="*/ 7954281 w 12192000"/>
              <a:gd name="connsiteY44" fmla="*/ 4467421 h 5096785"/>
              <a:gd name="connsiteX45" fmla="*/ 7905540 w 12192000"/>
              <a:gd name="connsiteY45" fmla="*/ 4455628 h 5096785"/>
              <a:gd name="connsiteX46" fmla="*/ 7851932 w 12192000"/>
              <a:gd name="connsiteY46" fmla="*/ 4466353 h 5096785"/>
              <a:gd name="connsiteX47" fmla="*/ 7639078 w 12192000"/>
              <a:gd name="connsiteY47" fmla="*/ 4467635 h 5096785"/>
              <a:gd name="connsiteX48" fmla="*/ 7612359 w 12192000"/>
              <a:gd name="connsiteY48" fmla="*/ 4492789 h 5096785"/>
              <a:gd name="connsiteX49" fmla="*/ 7527328 w 12192000"/>
              <a:gd name="connsiteY49" fmla="*/ 4502199 h 5096785"/>
              <a:gd name="connsiteX50" fmla="*/ 7388717 w 12192000"/>
              <a:gd name="connsiteY50" fmla="*/ 4470799 h 5096785"/>
              <a:gd name="connsiteX51" fmla="*/ 7231898 w 12192000"/>
              <a:gd name="connsiteY51" fmla="*/ 4486028 h 5096785"/>
              <a:gd name="connsiteX52" fmla="*/ 7218425 w 12192000"/>
              <a:gd name="connsiteY52" fmla="*/ 4477288 h 5096785"/>
              <a:gd name="connsiteX53" fmla="*/ 7202795 w 12192000"/>
              <a:gd name="connsiteY53" fmla="*/ 4472972 h 5096785"/>
              <a:gd name="connsiteX54" fmla="*/ 7200744 w 12192000"/>
              <a:gd name="connsiteY54" fmla="*/ 4474099 h 5096785"/>
              <a:gd name="connsiteX55" fmla="*/ 7182163 w 12192000"/>
              <a:gd name="connsiteY55" fmla="*/ 4474005 h 5096785"/>
              <a:gd name="connsiteX56" fmla="*/ 7178368 w 12192000"/>
              <a:gd name="connsiteY56" fmla="*/ 4470673 h 5096785"/>
              <a:gd name="connsiteX57" fmla="*/ 7165705 w 12192000"/>
              <a:gd name="connsiteY57" fmla="*/ 4469569 h 5096785"/>
              <a:gd name="connsiteX58" fmla="*/ 7140991 w 12192000"/>
              <a:gd name="connsiteY58" fmla="*/ 4464599 h 5096785"/>
              <a:gd name="connsiteX59" fmla="*/ 7136152 w 12192000"/>
              <a:gd name="connsiteY59" fmla="*/ 4466292 h 5096785"/>
              <a:gd name="connsiteX60" fmla="*/ 7098544 w 12192000"/>
              <a:gd name="connsiteY60" fmla="*/ 4462879 h 5096785"/>
              <a:gd name="connsiteX61" fmla="*/ 7097922 w 12192000"/>
              <a:gd name="connsiteY61" fmla="*/ 4464077 h 5096785"/>
              <a:gd name="connsiteX62" fmla="*/ 7086877 w 12192000"/>
              <a:gd name="connsiteY62" fmla="*/ 4468554 h 5096785"/>
              <a:gd name="connsiteX63" fmla="*/ 7065999 w 12192000"/>
              <a:gd name="connsiteY63" fmla="*/ 4474270 h 5096785"/>
              <a:gd name="connsiteX64" fmla="*/ 7016598 w 12192000"/>
              <a:gd name="connsiteY64" fmla="*/ 4502855 h 5096785"/>
              <a:gd name="connsiteX65" fmla="*/ 6977375 w 12192000"/>
              <a:gd name="connsiteY65" fmla="*/ 4499434 h 5096785"/>
              <a:gd name="connsiteX66" fmla="*/ 6969409 w 12192000"/>
              <a:gd name="connsiteY66" fmla="*/ 4499424 h 5096785"/>
              <a:gd name="connsiteX67" fmla="*/ 6969218 w 12192000"/>
              <a:gd name="connsiteY67" fmla="*/ 4499704 h 5096785"/>
              <a:gd name="connsiteX68" fmla="*/ 6960755 w 12192000"/>
              <a:gd name="connsiteY68" fmla="*/ 4500249 h 5096785"/>
              <a:gd name="connsiteX69" fmla="*/ 6954882 w 12192000"/>
              <a:gd name="connsiteY69" fmla="*/ 4499405 h 5096785"/>
              <a:gd name="connsiteX70" fmla="*/ 6939428 w 12192000"/>
              <a:gd name="connsiteY70" fmla="*/ 4499385 h 5096785"/>
              <a:gd name="connsiteX71" fmla="*/ 6933902 w 12192000"/>
              <a:gd name="connsiteY71" fmla="*/ 4501239 h 5096785"/>
              <a:gd name="connsiteX72" fmla="*/ 6891244 w 12192000"/>
              <a:gd name="connsiteY72" fmla="*/ 4536371 h 5096785"/>
              <a:gd name="connsiteX73" fmla="*/ 6794496 w 12192000"/>
              <a:gd name="connsiteY73" fmla="*/ 4567924 h 5096785"/>
              <a:gd name="connsiteX74" fmla="*/ 6574528 w 12192000"/>
              <a:gd name="connsiteY74" fmla="*/ 4641155 h 5096785"/>
              <a:gd name="connsiteX75" fmla="*/ 6573036 w 12192000"/>
              <a:gd name="connsiteY75" fmla="*/ 4641049 h 5096785"/>
              <a:gd name="connsiteX76" fmla="*/ 6571920 w 12192000"/>
              <a:gd name="connsiteY76" fmla="*/ 4644739 h 5096785"/>
              <a:gd name="connsiteX77" fmla="*/ 6552021 w 12192000"/>
              <a:gd name="connsiteY77" fmla="*/ 4650379 h 5096785"/>
              <a:gd name="connsiteX78" fmla="*/ 6545925 w 12192000"/>
              <a:gd name="connsiteY78" fmla="*/ 4650675 h 5096785"/>
              <a:gd name="connsiteX79" fmla="*/ 6537822 w 12192000"/>
              <a:gd name="connsiteY79" fmla="*/ 4652769 h 5096785"/>
              <a:gd name="connsiteX80" fmla="*/ 6537743 w 12192000"/>
              <a:gd name="connsiteY80" fmla="*/ 4653068 h 5096785"/>
              <a:gd name="connsiteX81" fmla="*/ 6490057 w 12192000"/>
              <a:gd name="connsiteY81" fmla="*/ 4658624 h 5096785"/>
              <a:gd name="connsiteX82" fmla="*/ 6386800 w 12192000"/>
              <a:gd name="connsiteY82" fmla="*/ 4715431 h 5096785"/>
              <a:gd name="connsiteX83" fmla="*/ 6382703 w 12192000"/>
              <a:gd name="connsiteY83" fmla="*/ 4717930 h 5096785"/>
              <a:gd name="connsiteX84" fmla="*/ 6356495 w 12192000"/>
              <a:gd name="connsiteY84" fmla="*/ 4717843 h 5096785"/>
              <a:gd name="connsiteX85" fmla="*/ 6343628 w 12192000"/>
              <a:gd name="connsiteY85" fmla="*/ 4719161 h 5096785"/>
              <a:gd name="connsiteX86" fmla="*/ 6338605 w 12192000"/>
              <a:gd name="connsiteY86" fmla="*/ 4716723 h 5096785"/>
              <a:gd name="connsiteX87" fmla="*/ 6320318 w 12192000"/>
              <a:gd name="connsiteY87" fmla="*/ 4720095 h 5096785"/>
              <a:gd name="connsiteX88" fmla="*/ 6318742 w 12192000"/>
              <a:gd name="connsiteY88" fmla="*/ 4721541 h 5096785"/>
              <a:gd name="connsiteX89" fmla="*/ 6301708 w 12192000"/>
              <a:gd name="connsiteY89" fmla="*/ 4720380 h 5096785"/>
              <a:gd name="connsiteX90" fmla="*/ 6285082 w 12192000"/>
              <a:gd name="connsiteY90" fmla="*/ 4714639 h 5096785"/>
              <a:gd name="connsiteX91" fmla="*/ 6136936 w 12192000"/>
              <a:gd name="connsiteY91" fmla="*/ 4758246 h 5096785"/>
              <a:gd name="connsiteX92" fmla="*/ 5988578 w 12192000"/>
              <a:gd name="connsiteY92" fmla="*/ 4754427 h 5096785"/>
              <a:gd name="connsiteX93" fmla="*/ 5908701 w 12192000"/>
              <a:gd name="connsiteY93" fmla="*/ 4779160 h 5096785"/>
              <a:gd name="connsiteX94" fmla="*/ 5892219 w 12192000"/>
              <a:gd name="connsiteY94" fmla="*/ 4807892 h 5096785"/>
              <a:gd name="connsiteX95" fmla="*/ 5683612 w 12192000"/>
              <a:gd name="connsiteY95" fmla="*/ 4848770 h 5096785"/>
              <a:gd name="connsiteX96" fmla="*/ 5635111 w 12192000"/>
              <a:gd name="connsiteY96" fmla="*/ 4868888 h 5096785"/>
              <a:gd name="connsiteX97" fmla="*/ 5582652 w 12192000"/>
              <a:gd name="connsiteY97" fmla="*/ 4866836 h 5096785"/>
              <a:gd name="connsiteX98" fmla="*/ 5567213 w 12192000"/>
              <a:gd name="connsiteY98" fmla="*/ 4878769 h 5096785"/>
              <a:gd name="connsiteX99" fmla="*/ 5564659 w 12192000"/>
              <a:gd name="connsiteY99" fmla="*/ 4881042 h 5096785"/>
              <a:gd name="connsiteX100" fmla="*/ 5552102 w 12192000"/>
              <a:gd name="connsiteY100" fmla="*/ 4885426 h 5096785"/>
              <a:gd name="connsiteX101" fmla="*/ 5551475 w 12192000"/>
              <a:gd name="connsiteY101" fmla="*/ 4892560 h 5096785"/>
              <a:gd name="connsiteX102" fmla="*/ 5534664 w 12192000"/>
              <a:gd name="connsiteY102" fmla="*/ 4903385 h 5096785"/>
              <a:gd name="connsiteX103" fmla="*/ 5510737 w 12192000"/>
              <a:gd name="connsiteY103" fmla="*/ 4909807 h 5096785"/>
              <a:gd name="connsiteX104" fmla="*/ 5393901 w 12192000"/>
              <a:gd name="connsiteY104" fmla="*/ 4933709 h 5096785"/>
              <a:gd name="connsiteX105" fmla="*/ 5325782 w 12192000"/>
              <a:gd name="connsiteY105" fmla="*/ 4951789 h 5096785"/>
              <a:gd name="connsiteX106" fmla="*/ 5302703 w 12192000"/>
              <a:gd name="connsiteY106" fmla="*/ 4964590 h 5096785"/>
              <a:gd name="connsiteX107" fmla="*/ 5268591 w 12192000"/>
              <a:gd name="connsiteY107" fmla="*/ 4978479 h 5096785"/>
              <a:gd name="connsiteX108" fmla="*/ 5210559 w 12192000"/>
              <a:gd name="connsiteY108" fmla="*/ 5007585 h 5096785"/>
              <a:gd name="connsiteX109" fmla="*/ 5177597 w 12192000"/>
              <a:gd name="connsiteY109" fmla="*/ 5015926 h 5096785"/>
              <a:gd name="connsiteX110" fmla="*/ 5160569 w 12192000"/>
              <a:gd name="connsiteY110" fmla="*/ 5025681 h 5096785"/>
              <a:gd name="connsiteX111" fmla="*/ 5152748 w 12192000"/>
              <a:gd name="connsiteY111" fmla="*/ 5026569 h 5096785"/>
              <a:gd name="connsiteX112" fmla="*/ 5127678 w 12192000"/>
              <a:gd name="connsiteY112" fmla="*/ 5032947 h 5096785"/>
              <a:gd name="connsiteX113" fmla="*/ 5113147 w 12192000"/>
              <a:gd name="connsiteY113" fmla="*/ 5035818 h 5096785"/>
              <a:gd name="connsiteX114" fmla="*/ 5107301 w 12192000"/>
              <a:gd name="connsiteY114" fmla="*/ 5036672 h 5096785"/>
              <a:gd name="connsiteX115" fmla="*/ 5093215 w 12192000"/>
              <a:gd name="connsiteY115" fmla="*/ 5032880 h 5096785"/>
              <a:gd name="connsiteX116" fmla="*/ 5077058 w 12192000"/>
              <a:gd name="connsiteY116" fmla="*/ 5038681 h 5096785"/>
              <a:gd name="connsiteX117" fmla="*/ 5057349 w 12192000"/>
              <a:gd name="connsiteY117" fmla="*/ 5036015 h 5096785"/>
              <a:gd name="connsiteX118" fmla="*/ 5053945 w 12192000"/>
              <a:gd name="connsiteY118" fmla="*/ 5041952 h 5096785"/>
              <a:gd name="connsiteX119" fmla="*/ 5040021 w 12192000"/>
              <a:gd name="connsiteY119" fmla="*/ 5050052 h 5096785"/>
              <a:gd name="connsiteX120" fmla="*/ 5025913 w 12192000"/>
              <a:gd name="connsiteY120" fmla="*/ 5046535 h 5096785"/>
              <a:gd name="connsiteX121" fmla="*/ 4998218 w 12192000"/>
              <a:gd name="connsiteY121" fmla="*/ 5048065 h 5096785"/>
              <a:gd name="connsiteX122" fmla="*/ 4991008 w 12192000"/>
              <a:gd name="connsiteY122" fmla="*/ 5050439 h 5096785"/>
              <a:gd name="connsiteX123" fmla="*/ 4963503 w 12192000"/>
              <a:gd name="connsiteY123" fmla="*/ 5047575 h 5096785"/>
              <a:gd name="connsiteX124" fmla="*/ 4921053 w 12192000"/>
              <a:gd name="connsiteY124" fmla="*/ 5048925 h 5096785"/>
              <a:gd name="connsiteX125" fmla="*/ 4873420 w 12192000"/>
              <a:gd name="connsiteY125" fmla="*/ 5054929 h 5096785"/>
              <a:gd name="connsiteX126" fmla="*/ 4858825 w 12192000"/>
              <a:gd name="connsiteY126" fmla="*/ 5051329 h 5096785"/>
              <a:gd name="connsiteX127" fmla="*/ 4769340 w 12192000"/>
              <a:gd name="connsiteY127" fmla="*/ 5053090 h 5096785"/>
              <a:gd name="connsiteX128" fmla="*/ 4744152 w 12192000"/>
              <a:gd name="connsiteY128" fmla="*/ 5053391 h 5096785"/>
              <a:gd name="connsiteX129" fmla="*/ 4723556 w 12192000"/>
              <a:gd name="connsiteY129" fmla="*/ 5059633 h 5096785"/>
              <a:gd name="connsiteX130" fmla="*/ 4719699 w 12192000"/>
              <a:gd name="connsiteY130" fmla="*/ 5066298 h 5096785"/>
              <a:gd name="connsiteX131" fmla="*/ 4706016 w 12192000"/>
              <a:gd name="connsiteY131" fmla="*/ 5067422 h 5096785"/>
              <a:gd name="connsiteX132" fmla="*/ 4702593 w 12192000"/>
              <a:gd name="connsiteY132" fmla="*/ 5068973 h 5096785"/>
              <a:gd name="connsiteX133" fmla="*/ 4682766 w 12192000"/>
              <a:gd name="connsiteY133" fmla="*/ 5076609 h 5096785"/>
              <a:gd name="connsiteX134" fmla="*/ 4634960 w 12192000"/>
              <a:gd name="connsiteY134" fmla="*/ 5061852 h 5096785"/>
              <a:gd name="connsiteX135" fmla="*/ 4580645 w 12192000"/>
              <a:gd name="connsiteY135" fmla="*/ 5069246 h 5096785"/>
              <a:gd name="connsiteX136" fmla="*/ 4368005 w 12192000"/>
              <a:gd name="connsiteY136" fmla="*/ 5057426 h 5096785"/>
              <a:gd name="connsiteX137" fmla="*/ 4339489 w 12192000"/>
              <a:gd name="connsiteY137" fmla="*/ 5080858 h 5096785"/>
              <a:gd name="connsiteX138" fmla="*/ 4253895 w 12192000"/>
              <a:gd name="connsiteY138" fmla="*/ 5085008 h 5096785"/>
              <a:gd name="connsiteX139" fmla="*/ 4117780 w 12192000"/>
              <a:gd name="connsiteY139" fmla="*/ 5045175 h 5096785"/>
              <a:gd name="connsiteX140" fmla="*/ 3960074 w 12192000"/>
              <a:gd name="connsiteY140" fmla="*/ 5050708 h 5096785"/>
              <a:gd name="connsiteX141" fmla="*/ 3947260 w 12192000"/>
              <a:gd name="connsiteY141" fmla="*/ 5041167 h 5096785"/>
              <a:gd name="connsiteX142" fmla="*/ 3931969 w 12192000"/>
              <a:gd name="connsiteY142" fmla="*/ 5035902 h 5096785"/>
              <a:gd name="connsiteX143" fmla="*/ 3929836 w 12192000"/>
              <a:gd name="connsiteY143" fmla="*/ 5036901 h 5096785"/>
              <a:gd name="connsiteX144" fmla="*/ 3911296 w 12192000"/>
              <a:gd name="connsiteY144" fmla="*/ 5035663 h 5096785"/>
              <a:gd name="connsiteX145" fmla="*/ 3907746 w 12192000"/>
              <a:gd name="connsiteY145" fmla="*/ 5032107 h 5096785"/>
              <a:gd name="connsiteX146" fmla="*/ 3895182 w 12192000"/>
              <a:gd name="connsiteY146" fmla="*/ 5030229 h 5096785"/>
              <a:gd name="connsiteX147" fmla="*/ 3870866 w 12192000"/>
              <a:gd name="connsiteY147" fmla="*/ 5023753 h 5096785"/>
              <a:gd name="connsiteX148" fmla="*/ 3865913 w 12192000"/>
              <a:gd name="connsiteY148" fmla="*/ 5025143 h 5096785"/>
              <a:gd name="connsiteX149" fmla="*/ 3828606 w 12192000"/>
              <a:gd name="connsiteY149" fmla="*/ 5019426 h 5096785"/>
              <a:gd name="connsiteX150" fmla="*/ 3827901 w 12192000"/>
              <a:gd name="connsiteY150" fmla="*/ 5020583 h 5096785"/>
              <a:gd name="connsiteX151" fmla="*/ 3816543 w 12192000"/>
              <a:gd name="connsiteY151" fmla="*/ 5024366 h 5096785"/>
              <a:gd name="connsiteX152" fmla="*/ 3795278 w 12192000"/>
              <a:gd name="connsiteY152" fmla="*/ 5028779 h 5096785"/>
              <a:gd name="connsiteX153" fmla="*/ 3743858 w 12192000"/>
              <a:gd name="connsiteY153" fmla="*/ 5054237 h 5096785"/>
              <a:gd name="connsiteX154" fmla="*/ 3704945 w 12192000"/>
              <a:gd name="connsiteY154" fmla="*/ 5048413 h 5096785"/>
              <a:gd name="connsiteX155" fmla="*/ 3696992 w 12192000"/>
              <a:gd name="connsiteY155" fmla="*/ 5047914 h 5096785"/>
              <a:gd name="connsiteX156" fmla="*/ 3696780 w 12192000"/>
              <a:gd name="connsiteY156" fmla="*/ 5048181 h 5096785"/>
              <a:gd name="connsiteX157" fmla="*/ 3688290 w 12192000"/>
              <a:gd name="connsiteY157" fmla="*/ 5048204 h 5096785"/>
              <a:gd name="connsiteX158" fmla="*/ 3682486 w 12192000"/>
              <a:gd name="connsiteY158" fmla="*/ 5047000 h 5096785"/>
              <a:gd name="connsiteX159" fmla="*/ 3667056 w 12192000"/>
              <a:gd name="connsiteY159" fmla="*/ 5046030 h 5096785"/>
              <a:gd name="connsiteX160" fmla="*/ 3661403 w 12192000"/>
              <a:gd name="connsiteY160" fmla="*/ 5047537 h 5096785"/>
              <a:gd name="connsiteX161" fmla="*/ 3658673 w 12192000"/>
              <a:gd name="connsiteY161" fmla="*/ 5050790 h 5096785"/>
              <a:gd name="connsiteX162" fmla="*/ 3657333 w 12192000"/>
              <a:gd name="connsiteY162" fmla="*/ 5050325 h 5096785"/>
              <a:gd name="connsiteX163" fmla="*/ 3626778 w 12192000"/>
              <a:gd name="connsiteY163" fmla="*/ 5057882 h 5096785"/>
              <a:gd name="connsiteX164" fmla="*/ 3560067 w 12192000"/>
              <a:gd name="connsiteY164" fmla="*/ 5064266 h 5096785"/>
              <a:gd name="connsiteX165" fmla="*/ 3522641 w 12192000"/>
              <a:gd name="connsiteY165" fmla="*/ 5063654 h 5096785"/>
              <a:gd name="connsiteX166" fmla="*/ 3419275 w 12192000"/>
              <a:gd name="connsiteY166" fmla="*/ 5066646 h 5096785"/>
              <a:gd name="connsiteX167" fmla="*/ 3314869 w 12192000"/>
              <a:gd name="connsiteY167" fmla="*/ 5073197 h 5096785"/>
              <a:gd name="connsiteX168" fmla="*/ 3259088 w 12192000"/>
              <a:gd name="connsiteY168" fmla="*/ 5096363 h 5096785"/>
              <a:gd name="connsiteX169" fmla="*/ 3253104 w 12192000"/>
              <a:gd name="connsiteY169" fmla="*/ 5096785 h 5096785"/>
              <a:gd name="connsiteX170" fmla="*/ 3238751 w 12192000"/>
              <a:gd name="connsiteY170" fmla="*/ 5092996 h 5096785"/>
              <a:gd name="connsiteX171" fmla="*/ 3233681 w 12192000"/>
              <a:gd name="connsiteY171" fmla="*/ 5090758 h 5096785"/>
              <a:gd name="connsiteX172" fmla="*/ 3225562 w 12192000"/>
              <a:gd name="connsiteY172" fmla="*/ 5089215 h 5096785"/>
              <a:gd name="connsiteX173" fmla="*/ 3225260 w 12192000"/>
              <a:gd name="connsiteY173" fmla="*/ 5089437 h 5096785"/>
              <a:gd name="connsiteX174" fmla="*/ 3217859 w 12192000"/>
              <a:gd name="connsiteY174" fmla="*/ 5087484 h 5096785"/>
              <a:gd name="connsiteX175" fmla="*/ 3182980 w 12192000"/>
              <a:gd name="connsiteY175" fmla="*/ 5074650 h 5096785"/>
              <a:gd name="connsiteX176" fmla="*/ 3123938 w 12192000"/>
              <a:gd name="connsiteY176" fmla="*/ 5089912 h 5096785"/>
              <a:gd name="connsiteX177" fmla="*/ 3101912 w 12192000"/>
              <a:gd name="connsiteY177" fmla="*/ 5090281 h 5096785"/>
              <a:gd name="connsiteX178" fmla="*/ 3089591 w 12192000"/>
              <a:gd name="connsiteY178" fmla="*/ 5091865 h 5096785"/>
              <a:gd name="connsiteX179" fmla="*/ 3088465 w 12192000"/>
              <a:gd name="connsiteY179" fmla="*/ 5092858 h 5096785"/>
              <a:gd name="connsiteX180" fmla="*/ 3055081 w 12192000"/>
              <a:gd name="connsiteY180" fmla="*/ 5080424 h 5096785"/>
              <a:gd name="connsiteX181" fmla="*/ 3049807 w 12192000"/>
              <a:gd name="connsiteY181" fmla="*/ 5080860 h 5096785"/>
              <a:gd name="connsiteX182" fmla="*/ 3029122 w 12192000"/>
              <a:gd name="connsiteY182" fmla="*/ 5070085 h 5096785"/>
              <a:gd name="connsiteX183" fmla="*/ 3017862 w 12192000"/>
              <a:gd name="connsiteY183" fmla="*/ 5065942 h 5096785"/>
              <a:gd name="connsiteX184" fmla="*/ 3015868 w 12192000"/>
              <a:gd name="connsiteY184" fmla="*/ 5061832 h 5096785"/>
              <a:gd name="connsiteX185" fmla="*/ 2998644 w 12192000"/>
              <a:gd name="connsiteY185" fmla="*/ 5057210 h 5096785"/>
              <a:gd name="connsiteX186" fmla="*/ 2996219 w 12192000"/>
              <a:gd name="connsiteY186" fmla="*/ 5057788 h 5096785"/>
              <a:gd name="connsiteX187" fmla="*/ 2983676 w 12192000"/>
              <a:gd name="connsiteY187" fmla="*/ 5049852 h 5096785"/>
              <a:gd name="connsiteX188" fmla="*/ 2903609 w 12192000"/>
              <a:gd name="connsiteY188" fmla="*/ 4998457 h 5096785"/>
              <a:gd name="connsiteX189" fmla="*/ 2758830 w 12192000"/>
              <a:gd name="connsiteY189" fmla="*/ 4974760 h 5096785"/>
              <a:gd name="connsiteX190" fmla="*/ 2532669 w 12192000"/>
              <a:gd name="connsiteY190" fmla="*/ 4940573 h 5096785"/>
              <a:gd name="connsiteX191" fmla="*/ 2389931 w 12192000"/>
              <a:gd name="connsiteY191" fmla="*/ 4905785 h 5096785"/>
              <a:gd name="connsiteX192" fmla="*/ 2335186 w 12192000"/>
              <a:gd name="connsiteY192" fmla="*/ 4902957 h 5096785"/>
              <a:gd name="connsiteX193" fmla="*/ 2295307 w 12192000"/>
              <a:gd name="connsiteY193" fmla="*/ 4879800 h 5096785"/>
              <a:gd name="connsiteX194" fmla="*/ 2273393 w 12192000"/>
              <a:gd name="connsiteY194" fmla="*/ 4883565 h 5096785"/>
              <a:gd name="connsiteX195" fmla="*/ 2269523 w 12192000"/>
              <a:gd name="connsiteY195" fmla="*/ 4884442 h 5096785"/>
              <a:gd name="connsiteX196" fmla="*/ 2256015 w 12192000"/>
              <a:gd name="connsiteY196" fmla="*/ 4883014 h 5096785"/>
              <a:gd name="connsiteX197" fmla="*/ 2249731 w 12192000"/>
              <a:gd name="connsiteY197" fmla="*/ 4888778 h 5096785"/>
              <a:gd name="connsiteX198" fmla="*/ 2227629 w 12192000"/>
              <a:gd name="connsiteY198" fmla="*/ 4891047 h 5096785"/>
              <a:gd name="connsiteX199" fmla="*/ 2203460 w 12192000"/>
              <a:gd name="connsiteY199" fmla="*/ 4886696 h 5096785"/>
              <a:gd name="connsiteX200" fmla="*/ 2091528 w 12192000"/>
              <a:gd name="connsiteY200" fmla="*/ 4859155 h 5096785"/>
              <a:gd name="connsiteX201" fmla="*/ 2022901 w 12192000"/>
              <a:gd name="connsiteY201" fmla="*/ 4846594 h 5096785"/>
              <a:gd name="connsiteX202" fmla="*/ 1994227 w 12192000"/>
              <a:gd name="connsiteY202" fmla="*/ 4847973 h 5096785"/>
              <a:gd name="connsiteX203" fmla="*/ 1955936 w 12192000"/>
              <a:gd name="connsiteY203" fmla="*/ 4845765 h 5096785"/>
              <a:gd name="connsiteX204" fmla="*/ 1741924 w 12192000"/>
              <a:gd name="connsiteY204" fmla="*/ 4808054 h 5096785"/>
              <a:gd name="connsiteX205" fmla="*/ 1734410 w 12192000"/>
              <a:gd name="connsiteY205" fmla="*/ 4811675 h 5096785"/>
              <a:gd name="connsiteX206" fmla="*/ 1691423 w 12192000"/>
              <a:gd name="connsiteY206" fmla="*/ 4802777 h 5096785"/>
              <a:gd name="connsiteX207" fmla="*/ 1554504 w 12192000"/>
              <a:gd name="connsiteY207" fmla="*/ 4739985 h 5096785"/>
              <a:gd name="connsiteX208" fmla="*/ 1470119 w 12192000"/>
              <a:gd name="connsiteY208" fmla="*/ 4723470 h 5096785"/>
              <a:gd name="connsiteX209" fmla="*/ 1437967 w 12192000"/>
              <a:gd name="connsiteY209" fmla="*/ 4722710 h 5096785"/>
              <a:gd name="connsiteX210" fmla="*/ 1384234 w 12192000"/>
              <a:gd name="connsiteY210" fmla="*/ 4721117 h 5096785"/>
              <a:gd name="connsiteX211" fmla="*/ 1338647 w 12192000"/>
              <a:gd name="connsiteY211" fmla="*/ 4732483 h 5096785"/>
              <a:gd name="connsiteX212" fmla="*/ 1295869 w 12192000"/>
              <a:gd name="connsiteY212" fmla="*/ 4726175 h 5096785"/>
              <a:gd name="connsiteX213" fmla="*/ 1292949 w 12192000"/>
              <a:gd name="connsiteY213" fmla="*/ 4708469 h 5096785"/>
              <a:gd name="connsiteX214" fmla="*/ 1244908 w 12192000"/>
              <a:gd name="connsiteY214" fmla="*/ 4706993 h 5096785"/>
              <a:gd name="connsiteX215" fmla="*/ 1171266 w 12192000"/>
              <a:gd name="connsiteY215" fmla="*/ 4706535 h 5096785"/>
              <a:gd name="connsiteX216" fmla="*/ 1160868 w 12192000"/>
              <a:gd name="connsiteY216" fmla="*/ 4701936 h 5096785"/>
              <a:gd name="connsiteX217" fmla="*/ 1147599 w 12192000"/>
              <a:gd name="connsiteY217" fmla="*/ 4714833 h 5096785"/>
              <a:gd name="connsiteX218" fmla="*/ 1119603 w 12192000"/>
              <a:gd name="connsiteY218" fmla="*/ 4721303 h 5096785"/>
              <a:gd name="connsiteX219" fmla="*/ 997851 w 12192000"/>
              <a:gd name="connsiteY219" fmla="*/ 4722336 h 5096785"/>
              <a:gd name="connsiteX220" fmla="*/ 976455 w 12192000"/>
              <a:gd name="connsiteY220" fmla="*/ 4726407 h 5096785"/>
              <a:gd name="connsiteX221" fmla="*/ 949939 w 12192000"/>
              <a:gd name="connsiteY221" fmla="*/ 4719699 h 5096785"/>
              <a:gd name="connsiteX222" fmla="*/ 894148 w 12192000"/>
              <a:gd name="connsiteY222" fmla="*/ 4710406 h 5096785"/>
              <a:gd name="connsiteX223" fmla="*/ 857990 w 12192000"/>
              <a:gd name="connsiteY223" fmla="*/ 4696844 h 5096785"/>
              <a:gd name="connsiteX224" fmla="*/ 848649 w 12192000"/>
              <a:gd name="connsiteY224" fmla="*/ 4704021 h 5096785"/>
              <a:gd name="connsiteX225" fmla="*/ 826436 w 12192000"/>
              <a:gd name="connsiteY225" fmla="*/ 4707421 h 5096785"/>
              <a:gd name="connsiteX226" fmla="*/ 733052 w 12192000"/>
              <a:gd name="connsiteY226" fmla="*/ 4701884 h 5096785"/>
              <a:gd name="connsiteX227" fmla="*/ 716185 w 12192000"/>
              <a:gd name="connsiteY227" fmla="*/ 4703827 h 5096785"/>
              <a:gd name="connsiteX228" fmla="*/ 696663 w 12192000"/>
              <a:gd name="connsiteY228" fmla="*/ 4697420 h 5096785"/>
              <a:gd name="connsiteX229" fmla="*/ 582722 w 12192000"/>
              <a:gd name="connsiteY229" fmla="*/ 4658637 h 5096785"/>
              <a:gd name="connsiteX230" fmla="*/ 581118 w 12192000"/>
              <a:gd name="connsiteY230" fmla="*/ 4654120 h 5096785"/>
              <a:gd name="connsiteX231" fmla="*/ 546453 w 12192000"/>
              <a:gd name="connsiteY231" fmla="*/ 4652542 h 5096785"/>
              <a:gd name="connsiteX232" fmla="*/ 536773 w 12192000"/>
              <a:gd name="connsiteY232" fmla="*/ 4644609 h 5096785"/>
              <a:gd name="connsiteX233" fmla="*/ 518899 w 12192000"/>
              <a:gd name="connsiteY233" fmla="*/ 4642839 h 5096785"/>
              <a:gd name="connsiteX234" fmla="*/ 388896 w 12192000"/>
              <a:gd name="connsiteY234" fmla="*/ 4619173 h 5096785"/>
              <a:gd name="connsiteX235" fmla="*/ 366479 w 12192000"/>
              <a:gd name="connsiteY235" fmla="*/ 4618896 h 5096785"/>
              <a:gd name="connsiteX236" fmla="*/ 342781 w 12192000"/>
              <a:gd name="connsiteY236" fmla="*/ 4601239 h 5096785"/>
              <a:gd name="connsiteX237" fmla="*/ 255925 w 12192000"/>
              <a:gd name="connsiteY237" fmla="*/ 4598685 h 5096785"/>
              <a:gd name="connsiteX238" fmla="*/ 226919 w 12192000"/>
              <a:gd name="connsiteY238" fmla="*/ 4598460 h 5096785"/>
              <a:gd name="connsiteX239" fmla="*/ 213925 w 12192000"/>
              <a:gd name="connsiteY239" fmla="*/ 4597783 h 5096785"/>
              <a:gd name="connsiteX240" fmla="*/ 215196 w 12192000"/>
              <a:gd name="connsiteY240" fmla="*/ 4588576 h 5096785"/>
              <a:gd name="connsiteX241" fmla="*/ 180214 w 12192000"/>
              <a:gd name="connsiteY241" fmla="*/ 4583701 h 5096785"/>
              <a:gd name="connsiteX242" fmla="*/ 83203 w 12192000"/>
              <a:gd name="connsiteY242" fmla="*/ 4531664 h 5096785"/>
              <a:gd name="connsiteX243" fmla="*/ 4106 w 12192000"/>
              <a:gd name="connsiteY243" fmla="*/ 4517202 h 5096785"/>
              <a:gd name="connsiteX244" fmla="*/ 0 w 12192000"/>
              <a:gd name="connsiteY244" fmla="*/ 4516084 h 5096785"/>
              <a:gd name="connsiteX245" fmla="*/ 0 w 12192000"/>
              <a:gd name="connsiteY245"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652162 w 12192000"/>
              <a:gd name="connsiteY16" fmla="*/ 425271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9037321 w 12192000"/>
              <a:gd name="connsiteY24" fmla="*/ 4371817 h 5096785"/>
              <a:gd name="connsiteX25" fmla="*/ 8990743 w 12192000"/>
              <a:gd name="connsiteY25" fmla="*/ 4382161 h 5096785"/>
              <a:gd name="connsiteX26" fmla="*/ 8979819 w 12192000"/>
              <a:gd name="connsiteY26" fmla="*/ 4366419 h 5096785"/>
              <a:gd name="connsiteX27" fmla="*/ 8936044 w 12192000"/>
              <a:gd name="connsiteY27" fmla="*/ 4370992 h 5096785"/>
              <a:gd name="connsiteX28" fmla="*/ 8897707 w 12192000"/>
              <a:gd name="connsiteY28" fmla="*/ 4392673 h 5096785"/>
              <a:gd name="connsiteX29" fmla="*/ 8845635 w 12192000"/>
              <a:gd name="connsiteY29" fmla="*/ 4404300 h 5096785"/>
              <a:gd name="connsiteX30" fmla="*/ 8814562 w 12192000"/>
              <a:gd name="connsiteY30" fmla="*/ 4411434 h 5096785"/>
              <a:gd name="connsiteX31" fmla="*/ 8726349 w 12192000"/>
              <a:gd name="connsiteY31" fmla="*/ 4416668 h 5096785"/>
              <a:gd name="connsiteX32" fmla="*/ 8566678 w 12192000"/>
              <a:gd name="connsiteY32" fmla="*/ 4391711 h 5096785"/>
              <a:gd name="connsiteX33" fmla="*/ 8521516 w 12192000"/>
              <a:gd name="connsiteY33" fmla="*/ 4393927 h 5096785"/>
              <a:gd name="connsiteX34" fmla="*/ 8515998 w 12192000"/>
              <a:gd name="connsiteY34" fmla="*/ 4399124 h 5096785"/>
              <a:gd name="connsiteX35" fmla="*/ 8449547 w 12192000"/>
              <a:gd name="connsiteY35" fmla="*/ 4383170 h 5096785"/>
              <a:gd name="connsiteX36" fmla="*/ 8360285 w 12192000"/>
              <a:gd name="connsiteY36" fmla="*/ 4398502 h 5096785"/>
              <a:gd name="connsiteX37" fmla="*/ 8256584 w 12192000"/>
              <a:gd name="connsiteY37" fmla="*/ 4423564 h 5096785"/>
              <a:gd name="connsiteX38" fmla="*/ 8229821 w 12192000"/>
              <a:gd name="connsiteY38" fmla="*/ 4431840 h 5096785"/>
              <a:gd name="connsiteX39" fmla="*/ 8158476 w 12192000"/>
              <a:gd name="connsiteY39" fmla="*/ 4436904 h 5096785"/>
              <a:gd name="connsiteX40" fmla="*/ 7993707 w 12192000"/>
              <a:gd name="connsiteY40" fmla="*/ 4447962 h 5096785"/>
              <a:gd name="connsiteX41" fmla="*/ 7990346 w 12192000"/>
              <a:gd name="connsiteY41" fmla="*/ 4454853 h 5096785"/>
              <a:gd name="connsiteX42" fmla="*/ 7976786 w 12192000"/>
              <a:gd name="connsiteY42" fmla="*/ 4456820 h 5096785"/>
              <a:gd name="connsiteX43" fmla="*/ 7973491 w 12192000"/>
              <a:gd name="connsiteY43" fmla="*/ 4458577 h 5096785"/>
              <a:gd name="connsiteX44" fmla="*/ 7954281 w 12192000"/>
              <a:gd name="connsiteY44" fmla="*/ 4467421 h 5096785"/>
              <a:gd name="connsiteX45" fmla="*/ 7905540 w 12192000"/>
              <a:gd name="connsiteY45" fmla="*/ 4455628 h 5096785"/>
              <a:gd name="connsiteX46" fmla="*/ 7851932 w 12192000"/>
              <a:gd name="connsiteY46" fmla="*/ 4466353 h 5096785"/>
              <a:gd name="connsiteX47" fmla="*/ 7639078 w 12192000"/>
              <a:gd name="connsiteY47" fmla="*/ 4467635 h 5096785"/>
              <a:gd name="connsiteX48" fmla="*/ 7612359 w 12192000"/>
              <a:gd name="connsiteY48" fmla="*/ 4492789 h 5096785"/>
              <a:gd name="connsiteX49" fmla="*/ 7527328 w 12192000"/>
              <a:gd name="connsiteY49" fmla="*/ 4502199 h 5096785"/>
              <a:gd name="connsiteX50" fmla="*/ 7388717 w 12192000"/>
              <a:gd name="connsiteY50" fmla="*/ 4470799 h 5096785"/>
              <a:gd name="connsiteX51" fmla="*/ 7231898 w 12192000"/>
              <a:gd name="connsiteY51" fmla="*/ 4486028 h 5096785"/>
              <a:gd name="connsiteX52" fmla="*/ 7218425 w 12192000"/>
              <a:gd name="connsiteY52" fmla="*/ 4477288 h 5096785"/>
              <a:gd name="connsiteX53" fmla="*/ 7202795 w 12192000"/>
              <a:gd name="connsiteY53" fmla="*/ 4472972 h 5096785"/>
              <a:gd name="connsiteX54" fmla="*/ 7200744 w 12192000"/>
              <a:gd name="connsiteY54" fmla="*/ 4474099 h 5096785"/>
              <a:gd name="connsiteX55" fmla="*/ 7182163 w 12192000"/>
              <a:gd name="connsiteY55" fmla="*/ 4474005 h 5096785"/>
              <a:gd name="connsiteX56" fmla="*/ 7178368 w 12192000"/>
              <a:gd name="connsiteY56" fmla="*/ 4470673 h 5096785"/>
              <a:gd name="connsiteX57" fmla="*/ 7165705 w 12192000"/>
              <a:gd name="connsiteY57" fmla="*/ 4469569 h 5096785"/>
              <a:gd name="connsiteX58" fmla="*/ 7140991 w 12192000"/>
              <a:gd name="connsiteY58" fmla="*/ 4464599 h 5096785"/>
              <a:gd name="connsiteX59" fmla="*/ 7136152 w 12192000"/>
              <a:gd name="connsiteY59" fmla="*/ 4466292 h 5096785"/>
              <a:gd name="connsiteX60" fmla="*/ 7098544 w 12192000"/>
              <a:gd name="connsiteY60" fmla="*/ 4462879 h 5096785"/>
              <a:gd name="connsiteX61" fmla="*/ 7097922 w 12192000"/>
              <a:gd name="connsiteY61" fmla="*/ 4464077 h 5096785"/>
              <a:gd name="connsiteX62" fmla="*/ 7086877 w 12192000"/>
              <a:gd name="connsiteY62" fmla="*/ 4468554 h 5096785"/>
              <a:gd name="connsiteX63" fmla="*/ 7065999 w 12192000"/>
              <a:gd name="connsiteY63" fmla="*/ 4474270 h 5096785"/>
              <a:gd name="connsiteX64" fmla="*/ 7016598 w 12192000"/>
              <a:gd name="connsiteY64" fmla="*/ 4502855 h 5096785"/>
              <a:gd name="connsiteX65" fmla="*/ 6977375 w 12192000"/>
              <a:gd name="connsiteY65" fmla="*/ 4499434 h 5096785"/>
              <a:gd name="connsiteX66" fmla="*/ 6969409 w 12192000"/>
              <a:gd name="connsiteY66" fmla="*/ 4499424 h 5096785"/>
              <a:gd name="connsiteX67" fmla="*/ 6969218 w 12192000"/>
              <a:gd name="connsiteY67" fmla="*/ 4499704 h 5096785"/>
              <a:gd name="connsiteX68" fmla="*/ 6960755 w 12192000"/>
              <a:gd name="connsiteY68" fmla="*/ 4500249 h 5096785"/>
              <a:gd name="connsiteX69" fmla="*/ 6954882 w 12192000"/>
              <a:gd name="connsiteY69" fmla="*/ 4499405 h 5096785"/>
              <a:gd name="connsiteX70" fmla="*/ 6939428 w 12192000"/>
              <a:gd name="connsiteY70" fmla="*/ 4499385 h 5096785"/>
              <a:gd name="connsiteX71" fmla="*/ 6933902 w 12192000"/>
              <a:gd name="connsiteY71" fmla="*/ 4501239 h 5096785"/>
              <a:gd name="connsiteX72" fmla="*/ 6891244 w 12192000"/>
              <a:gd name="connsiteY72" fmla="*/ 4536371 h 5096785"/>
              <a:gd name="connsiteX73" fmla="*/ 6794496 w 12192000"/>
              <a:gd name="connsiteY73" fmla="*/ 4567924 h 5096785"/>
              <a:gd name="connsiteX74" fmla="*/ 6574528 w 12192000"/>
              <a:gd name="connsiteY74" fmla="*/ 4641155 h 5096785"/>
              <a:gd name="connsiteX75" fmla="*/ 6573036 w 12192000"/>
              <a:gd name="connsiteY75" fmla="*/ 4641049 h 5096785"/>
              <a:gd name="connsiteX76" fmla="*/ 6571920 w 12192000"/>
              <a:gd name="connsiteY76" fmla="*/ 4644739 h 5096785"/>
              <a:gd name="connsiteX77" fmla="*/ 6552021 w 12192000"/>
              <a:gd name="connsiteY77" fmla="*/ 4650379 h 5096785"/>
              <a:gd name="connsiteX78" fmla="*/ 6545925 w 12192000"/>
              <a:gd name="connsiteY78" fmla="*/ 4650675 h 5096785"/>
              <a:gd name="connsiteX79" fmla="*/ 6537822 w 12192000"/>
              <a:gd name="connsiteY79" fmla="*/ 4652769 h 5096785"/>
              <a:gd name="connsiteX80" fmla="*/ 6537743 w 12192000"/>
              <a:gd name="connsiteY80" fmla="*/ 4653068 h 5096785"/>
              <a:gd name="connsiteX81" fmla="*/ 6490057 w 12192000"/>
              <a:gd name="connsiteY81" fmla="*/ 4658624 h 5096785"/>
              <a:gd name="connsiteX82" fmla="*/ 6386800 w 12192000"/>
              <a:gd name="connsiteY82" fmla="*/ 4715431 h 5096785"/>
              <a:gd name="connsiteX83" fmla="*/ 6382703 w 12192000"/>
              <a:gd name="connsiteY83" fmla="*/ 4717930 h 5096785"/>
              <a:gd name="connsiteX84" fmla="*/ 6356495 w 12192000"/>
              <a:gd name="connsiteY84" fmla="*/ 4717843 h 5096785"/>
              <a:gd name="connsiteX85" fmla="*/ 6343628 w 12192000"/>
              <a:gd name="connsiteY85" fmla="*/ 4719161 h 5096785"/>
              <a:gd name="connsiteX86" fmla="*/ 6338605 w 12192000"/>
              <a:gd name="connsiteY86" fmla="*/ 4716723 h 5096785"/>
              <a:gd name="connsiteX87" fmla="*/ 6320318 w 12192000"/>
              <a:gd name="connsiteY87" fmla="*/ 4720095 h 5096785"/>
              <a:gd name="connsiteX88" fmla="*/ 6318742 w 12192000"/>
              <a:gd name="connsiteY88" fmla="*/ 4721541 h 5096785"/>
              <a:gd name="connsiteX89" fmla="*/ 6301708 w 12192000"/>
              <a:gd name="connsiteY89" fmla="*/ 4720380 h 5096785"/>
              <a:gd name="connsiteX90" fmla="*/ 6285082 w 12192000"/>
              <a:gd name="connsiteY90" fmla="*/ 4714639 h 5096785"/>
              <a:gd name="connsiteX91" fmla="*/ 6136936 w 12192000"/>
              <a:gd name="connsiteY91" fmla="*/ 4758246 h 5096785"/>
              <a:gd name="connsiteX92" fmla="*/ 5988578 w 12192000"/>
              <a:gd name="connsiteY92" fmla="*/ 4754427 h 5096785"/>
              <a:gd name="connsiteX93" fmla="*/ 5908701 w 12192000"/>
              <a:gd name="connsiteY93" fmla="*/ 4779160 h 5096785"/>
              <a:gd name="connsiteX94" fmla="*/ 5892219 w 12192000"/>
              <a:gd name="connsiteY94" fmla="*/ 4807892 h 5096785"/>
              <a:gd name="connsiteX95" fmla="*/ 5683612 w 12192000"/>
              <a:gd name="connsiteY95" fmla="*/ 4848770 h 5096785"/>
              <a:gd name="connsiteX96" fmla="*/ 5635111 w 12192000"/>
              <a:gd name="connsiteY96" fmla="*/ 4868888 h 5096785"/>
              <a:gd name="connsiteX97" fmla="*/ 5582652 w 12192000"/>
              <a:gd name="connsiteY97" fmla="*/ 4866836 h 5096785"/>
              <a:gd name="connsiteX98" fmla="*/ 5567213 w 12192000"/>
              <a:gd name="connsiteY98" fmla="*/ 4878769 h 5096785"/>
              <a:gd name="connsiteX99" fmla="*/ 5564659 w 12192000"/>
              <a:gd name="connsiteY99" fmla="*/ 4881042 h 5096785"/>
              <a:gd name="connsiteX100" fmla="*/ 5552102 w 12192000"/>
              <a:gd name="connsiteY100" fmla="*/ 4885426 h 5096785"/>
              <a:gd name="connsiteX101" fmla="*/ 5551475 w 12192000"/>
              <a:gd name="connsiteY101" fmla="*/ 4892560 h 5096785"/>
              <a:gd name="connsiteX102" fmla="*/ 5534664 w 12192000"/>
              <a:gd name="connsiteY102" fmla="*/ 4903385 h 5096785"/>
              <a:gd name="connsiteX103" fmla="*/ 5510737 w 12192000"/>
              <a:gd name="connsiteY103" fmla="*/ 4909807 h 5096785"/>
              <a:gd name="connsiteX104" fmla="*/ 5393901 w 12192000"/>
              <a:gd name="connsiteY104" fmla="*/ 4933709 h 5096785"/>
              <a:gd name="connsiteX105" fmla="*/ 5325782 w 12192000"/>
              <a:gd name="connsiteY105" fmla="*/ 4951789 h 5096785"/>
              <a:gd name="connsiteX106" fmla="*/ 5302703 w 12192000"/>
              <a:gd name="connsiteY106" fmla="*/ 4964590 h 5096785"/>
              <a:gd name="connsiteX107" fmla="*/ 5268591 w 12192000"/>
              <a:gd name="connsiteY107" fmla="*/ 4978479 h 5096785"/>
              <a:gd name="connsiteX108" fmla="*/ 5210559 w 12192000"/>
              <a:gd name="connsiteY108" fmla="*/ 5007585 h 5096785"/>
              <a:gd name="connsiteX109" fmla="*/ 5177597 w 12192000"/>
              <a:gd name="connsiteY109" fmla="*/ 5015926 h 5096785"/>
              <a:gd name="connsiteX110" fmla="*/ 5160569 w 12192000"/>
              <a:gd name="connsiteY110" fmla="*/ 5025681 h 5096785"/>
              <a:gd name="connsiteX111" fmla="*/ 5152748 w 12192000"/>
              <a:gd name="connsiteY111" fmla="*/ 5026569 h 5096785"/>
              <a:gd name="connsiteX112" fmla="*/ 5127678 w 12192000"/>
              <a:gd name="connsiteY112" fmla="*/ 5032947 h 5096785"/>
              <a:gd name="connsiteX113" fmla="*/ 5113147 w 12192000"/>
              <a:gd name="connsiteY113" fmla="*/ 5035818 h 5096785"/>
              <a:gd name="connsiteX114" fmla="*/ 5107301 w 12192000"/>
              <a:gd name="connsiteY114" fmla="*/ 5036672 h 5096785"/>
              <a:gd name="connsiteX115" fmla="*/ 5093215 w 12192000"/>
              <a:gd name="connsiteY115" fmla="*/ 5032880 h 5096785"/>
              <a:gd name="connsiteX116" fmla="*/ 5077058 w 12192000"/>
              <a:gd name="connsiteY116" fmla="*/ 5038681 h 5096785"/>
              <a:gd name="connsiteX117" fmla="*/ 5057349 w 12192000"/>
              <a:gd name="connsiteY117" fmla="*/ 5036015 h 5096785"/>
              <a:gd name="connsiteX118" fmla="*/ 5053945 w 12192000"/>
              <a:gd name="connsiteY118" fmla="*/ 5041952 h 5096785"/>
              <a:gd name="connsiteX119" fmla="*/ 5040021 w 12192000"/>
              <a:gd name="connsiteY119" fmla="*/ 5050052 h 5096785"/>
              <a:gd name="connsiteX120" fmla="*/ 5025913 w 12192000"/>
              <a:gd name="connsiteY120" fmla="*/ 5046535 h 5096785"/>
              <a:gd name="connsiteX121" fmla="*/ 4998218 w 12192000"/>
              <a:gd name="connsiteY121" fmla="*/ 5048065 h 5096785"/>
              <a:gd name="connsiteX122" fmla="*/ 4991008 w 12192000"/>
              <a:gd name="connsiteY122" fmla="*/ 5050439 h 5096785"/>
              <a:gd name="connsiteX123" fmla="*/ 4963503 w 12192000"/>
              <a:gd name="connsiteY123" fmla="*/ 5047575 h 5096785"/>
              <a:gd name="connsiteX124" fmla="*/ 4921053 w 12192000"/>
              <a:gd name="connsiteY124" fmla="*/ 5048925 h 5096785"/>
              <a:gd name="connsiteX125" fmla="*/ 4873420 w 12192000"/>
              <a:gd name="connsiteY125" fmla="*/ 5054929 h 5096785"/>
              <a:gd name="connsiteX126" fmla="*/ 4858825 w 12192000"/>
              <a:gd name="connsiteY126" fmla="*/ 5051329 h 5096785"/>
              <a:gd name="connsiteX127" fmla="*/ 4769340 w 12192000"/>
              <a:gd name="connsiteY127" fmla="*/ 5053090 h 5096785"/>
              <a:gd name="connsiteX128" fmla="*/ 4744152 w 12192000"/>
              <a:gd name="connsiteY128" fmla="*/ 5053391 h 5096785"/>
              <a:gd name="connsiteX129" fmla="*/ 4723556 w 12192000"/>
              <a:gd name="connsiteY129" fmla="*/ 5059633 h 5096785"/>
              <a:gd name="connsiteX130" fmla="*/ 4719699 w 12192000"/>
              <a:gd name="connsiteY130" fmla="*/ 5066298 h 5096785"/>
              <a:gd name="connsiteX131" fmla="*/ 4706016 w 12192000"/>
              <a:gd name="connsiteY131" fmla="*/ 5067422 h 5096785"/>
              <a:gd name="connsiteX132" fmla="*/ 4702593 w 12192000"/>
              <a:gd name="connsiteY132" fmla="*/ 5068973 h 5096785"/>
              <a:gd name="connsiteX133" fmla="*/ 4682766 w 12192000"/>
              <a:gd name="connsiteY133" fmla="*/ 5076609 h 5096785"/>
              <a:gd name="connsiteX134" fmla="*/ 4634960 w 12192000"/>
              <a:gd name="connsiteY134" fmla="*/ 5061852 h 5096785"/>
              <a:gd name="connsiteX135" fmla="*/ 4580645 w 12192000"/>
              <a:gd name="connsiteY135" fmla="*/ 5069246 h 5096785"/>
              <a:gd name="connsiteX136" fmla="*/ 4368005 w 12192000"/>
              <a:gd name="connsiteY136" fmla="*/ 5057426 h 5096785"/>
              <a:gd name="connsiteX137" fmla="*/ 4339489 w 12192000"/>
              <a:gd name="connsiteY137" fmla="*/ 5080858 h 5096785"/>
              <a:gd name="connsiteX138" fmla="*/ 4253895 w 12192000"/>
              <a:gd name="connsiteY138" fmla="*/ 5085008 h 5096785"/>
              <a:gd name="connsiteX139" fmla="*/ 4117780 w 12192000"/>
              <a:gd name="connsiteY139" fmla="*/ 5045175 h 5096785"/>
              <a:gd name="connsiteX140" fmla="*/ 3960074 w 12192000"/>
              <a:gd name="connsiteY140" fmla="*/ 5050708 h 5096785"/>
              <a:gd name="connsiteX141" fmla="*/ 3947260 w 12192000"/>
              <a:gd name="connsiteY141" fmla="*/ 5041167 h 5096785"/>
              <a:gd name="connsiteX142" fmla="*/ 3931969 w 12192000"/>
              <a:gd name="connsiteY142" fmla="*/ 5035902 h 5096785"/>
              <a:gd name="connsiteX143" fmla="*/ 3929836 w 12192000"/>
              <a:gd name="connsiteY143" fmla="*/ 5036901 h 5096785"/>
              <a:gd name="connsiteX144" fmla="*/ 3911296 w 12192000"/>
              <a:gd name="connsiteY144" fmla="*/ 5035663 h 5096785"/>
              <a:gd name="connsiteX145" fmla="*/ 3907746 w 12192000"/>
              <a:gd name="connsiteY145" fmla="*/ 5032107 h 5096785"/>
              <a:gd name="connsiteX146" fmla="*/ 3895182 w 12192000"/>
              <a:gd name="connsiteY146" fmla="*/ 5030229 h 5096785"/>
              <a:gd name="connsiteX147" fmla="*/ 3870866 w 12192000"/>
              <a:gd name="connsiteY147" fmla="*/ 5023753 h 5096785"/>
              <a:gd name="connsiteX148" fmla="*/ 3865913 w 12192000"/>
              <a:gd name="connsiteY148" fmla="*/ 5025143 h 5096785"/>
              <a:gd name="connsiteX149" fmla="*/ 3828606 w 12192000"/>
              <a:gd name="connsiteY149" fmla="*/ 5019426 h 5096785"/>
              <a:gd name="connsiteX150" fmla="*/ 3827901 w 12192000"/>
              <a:gd name="connsiteY150" fmla="*/ 5020583 h 5096785"/>
              <a:gd name="connsiteX151" fmla="*/ 3816543 w 12192000"/>
              <a:gd name="connsiteY151" fmla="*/ 5024366 h 5096785"/>
              <a:gd name="connsiteX152" fmla="*/ 3795278 w 12192000"/>
              <a:gd name="connsiteY152" fmla="*/ 5028779 h 5096785"/>
              <a:gd name="connsiteX153" fmla="*/ 3743858 w 12192000"/>
              <a:gd name="connsiteY153" fmla="*/ 5054237 h 5096785"/>
              <a:gd name="connsiteX154" fmla="*/ 3704945 w 12192000"/>
              <a:gd name="connsiteY154" fmla="*/ 5048413 h 5096785"/>
              <a:gd name="connsiteX155" fmla="*/ 3696992 w 12192000"/>
              <a:gd name="connsiteY155" fmla="*/ 5047914 h 5096785"/>
              <a:gd name="connsiteX156" fmla="*/ 3696780 w 12192000"/>
              <a:gd name="connsiteY156" fmla="*/ 5048181 h 5096785"/>
              <a:gd name="connsiteX157" fmla="*/ 3688290 w 12192000"/>
              <a:gd name="connsiteY157" fmla="*/ 5048204 h 5096785"/>
              <a:gd name="connsiteX158" fmla="*/ 3682486 w 12192000"/>
              <a:gd name="connsiteY158" fmla="*/ 5047000 h 5096785"/>
              <a:gd name="connsiteX159" fmla="*/ 3667056 w 12192000"/>
              <a:gd name="connsiteY159" fmla="*/ 5046030 h 5096785"/>
              <a:gd name="connsiteX160" fmla="*/ 3661403 w 12192000"/>
              <a:gd name="connsiteY160" fmla="*/ 5047537 h 5096785"/>
              <a:gd name="connsiteX161" fmla="*/ 3658673 w 12192000"/>
              <a:gd name="connsiteY161" fmla="*/ 5050790 h 5096785"/>
              <a:gd name="connsiteX162" fmla="*/ 3657333 w 12192000"/>
              <a:gd name="connsiteY162" fmla="*/ 5050325 h 5096785"/>
              <a:gd name="connsiteX163" fmla="*/ 3626778 w 12192000"/>
              <a:gd name="connsiteY163" fmla="*/ 5057882 h 5096785"/>
              <a:gd name="connsiteX164" fmla="*/ 3560067 w 12192000"/>
              <a:gd name="connsiteY164" fmla="*/ 5064266 h 5096785"/>
              <a:gd name="connsiteX165" fmla="*/ 3522641 w 12192000"/>
              <a:gd name="connsiteY165" fmla="*/ 5063654 h 5096785"/>
              <a:gd name="connsiteX166" fmla="*/ 3419275 w 12192000"/>
              <a:gd name="connsiteY166" fmla="*/ 5066646 h 5096785"/>
              <a:gd name="connsiteX167" fmla="*/ 3314869 w 12192000"/>
              <a:gd name="connsiteY167" fmla="*/ 5073197 h 5096785"/>
              <a:gd name="connsiteX168" fmla="*/ 3259088 w 12192000"/>
              <a:gd name="connsiteY168" fmla="*/ 5096363 h 5096785"/>
              <a:gd name="connsiteX169" fmla="*/ 3253104 w 12192000"/>
              <a:gd name="connsiteY169" fmla="*/ 5096785 h 5096785"/>
              <a:gd name="connsiteX170" fmla="*/ 3238751 w 12192000"/>
              <a:gd name="connsiteY170" fmla="*/ 5092996 h 5096785"/>
              <a:gd name="connsiteX171" fmla="*/ 3233681 w 12192000"/>
              <a:gd name="connsiteY171" fmla="*/ 5090758 h 5096785"/>
              <a:gd name="connsiteX172" fmla="*/ 3225562 w 12192000"/>
              <a:gd name="connsiteY172" fmla="*/ 5089215 h 5096785"/>
              <a:gd name="connsiteX173" fmla="*/ 3225260 w 12192000"/>
              <a:gd name="connsiteY173" fmla="*/ 5089437 h 5096785"/>
              <a:gd name="connsiteX174" fmla="*/ 3217859 w 12192000"/>
              <a:gd name="connsiteY174" fmla="*/ 5087484 h 5096785"/>
              <a:gd name="connsiteX175" fmla="*/ 3182980 w 12192000"/>
              <a:gd name="connsiteY175" fmla="*/ 5074650 h 5096785"/>
              <a:gd name="connsiteX176" fmla="*/ 3123938 w 12192000"/>
              <a:gd name="connsiteY176" fmla="*/ 5089912 h 5096785"/>
              <a:gd name="connsiteX177" fmla="*/ 3101912 w 12192000"/>
              <a:gd name="connsiteY177" fmla="*/ 5090281 h 5096785"/>
              <a:gd name="connsiteX178" fmla="*/ 3089591 w 12192000"/>
              <a:gd name="connsiteY178" fmla="*/ 5091865 h 5096785"/>
              <a:gd name="connsiteX179" fmla="*/ 3088465 w 12192000"/>
              <a:gd name="connsiteY179" fmla="*/ 5092858 h 5096785"/>
              <a:gd name="connsiteX180" fmla="*/ 3055081 w 12192000"/>
              <a:gd name="connsiteY180" fmla="*/ 5080424 h 5096785"/>
              <a:gd name="connsiteX181" fmla="*/ 3049807 w 12192000"/>
              <a:gd name="connsiteY181" fmla="*/ 5080860 h 5096785"/>
              <a:gd name="connsiteX182" fmla="*/ 3029122 w 12192000"/>
              <a:gd name="connsiteY182" fmla="*/ 5070085 h 5096785"/>
              <a:gd name="connsiteX183" fmla="*/ 3017862 w 12192000"/>
              <a:gd name="connsiteY183" fmla="*/ 5065942 h 5096785"/>
              <a:gd name="connsiteX184" fmla="*/ 3015868 w 12192000"/>
              <a:gd name="connsiteY184" fmla="*/ 5061832 h 5096785"/>
              <a:gd name="connsiteX185" fmla="*/ 2998644 w 12192000"/>
              <a:gd name="connsiteY185" fmla="*/ 5057210 h 5096785"/>
              <a:gd name="connsiteX186" fmla="*/ 2996219 w 12192000"/>
              <a:gd name="connsiteY186" fmla="*/ 5057788 h 5096785"/>
              <a:gd name="connsiteX187" fmla="*/ 2983676 w 12192000"/>
              <a:gd name="connsiteY187" fmla="*/ 5049852 h 5096785"/>
              <a:gd name="connsiteX188" fmla="*/ 2903609 w 12192000"/>
              <a:gd name="connsiteY188" fmla="*/ 4998457 h 5096785"/>
              <a:gd name="connsiteX189" fmla="*/ 2758830 w 12192000"/>
              <a:gd name="connsiteY189" fmla="*/ 4974760 h 5096785"/>
              <a:gd name="connsiteX190" fmla="*/ 2532669 w 12192000"/>
              <a:gd name="connsiteY190" fmla="*/ 4940573 h 5096785"/>
              <a:gd name="connsiteX191" fmla="*/ 2389931 w 12192000"/>
              <a:gd name="connsiteY191" fmla="*/ 4905785 h 5096785"/>
              <a:gd name="connsiteX192" fmla="*/ 2335186 w 12192000"/>
              <a:gd name="connsiteY192" fmla="*/ 4902957 h 5096785"/>
              <a:gd name="connsiteX193" fmla="*/ 2295307 w 12192000"/>
              <a:gd name="connsiteY193" fmla="*/ 4879800 h 5096785"/>
              <a:gd name="connsiteX194" fmla="*/ 2273393 w 12192000"/>
              <a:gd name="connsiteY194" fmla="*/ 4883565 h 5096785"/>
              <a:gd name="connsiteX195" fmla="*/ 2269523 w 12192000"/>
              <a:gd name="connsiteY195" fmla="*/ 4884442 h 5096785"/>
              <a:gd name="connsiteX196" fmla="*/ 2256015 w 12192000"/>
              <a:gd name="connsiteY196" fmla="*/ 4883014 h 5096785"/>
              <a:gd name="connsiteX197" fmla="*/ 2249731 w 12192000"/>
              <a:gd name="connsiteY197" fmla="*/ 4888778 h 5096785"/>
              <a:gd name="connsiteX198" fmla="*/ 2227629 w 12192000"/>
              <a:gd name="connsiteY198" fmla="*/ 4891047 h 5096785"/>
              <a:gd name="connsiteX199" fmla="*/ 2203460 w 12192000"/>
              <a:gd name="connsiteY199" fmla="*/ 4886696 h 5096785"/>
              <a:gd name="connsiteX200" fmla="*/ 2091528 w 12192000"/>
              <a:gd name="connsiteY200" fmla="*/ 4859155 h 5096785"/>
              <a:gd name="connsiteX201" fmla="*/ 2022901 w 12192000"/>
              <a:gd name="connsiteY201" fmla="*/ 4846594 h 5096785"/>
              <a:gd name="connsiteX202" fmla="*/ 1994227 w 12192000"/>
              <a:gd name="connsiteY202" fmla="*/ 4847973 h 5096785"/>
              <a:gd name="connsiteX203" fmla="*/ 1955936 w 12192000"/>
              <a:gd name="connsiteY203" fmla="*/ 4845765 h 5096785"/>
              <a:gd name="connsiteX204" fmla="*/ 1741924 w 12192000"/>
              <a:gd name="connsiteY204" fmla="*/ 4808054 h 5096785"/>
              <a:gd name="connsiteX205" fmla="*/ 1734410 w 12192000"/>
              <a:gd name="connsiteY205" fmla="*/ 4811675 h 5096785"/>
              <a:gd name="connsiteX206" fmla="*/ 1691423 w 12192000"/>
              <a:gd name="connsiteY206" fmla="*/ 4802777 h 5096785"/>
              <a:gd name="connsiteX207" fmla="*/ 1554504 w 12192000"/>
              <a:gd name="connsiteY207" fmla="*/ 4739985 h 5096785"/>
              <a:gd name="connsiteX208" fmla="*/ 1470119 w 12192000"/>
              <a:gd name="connsiteY208" fmla="*/ 4723470 h 5096785"/>
              <a:gd name="connsiteX209" fmla="*/ 1437967 w 12192000"/>
              <a:gd name="connsiteY209" fmla="*/ 4722710 h 5096785"/>
              <a:gd name="connsiteX210" fmla="*/ 1384234 w 12192000"/>
              <a:gd name="connsiteY210" fmla="*/ 4721117 h 5096785"/>
              <a:gd name="connsiteX211" fmla="*/ 1338647 w 12192000"/>
              <a:gd name="connsiteY211" fmla="*/ 4732483 h 5096785"/>
              <a:gd name="connsiteX212" fmla="*/ 1295869 w 12192000"/>
              <a:gd name="connsiteY212" fmla="*/ 4726175 h 5096785"/>
              <a:gd name="connsiteX213" fmla="*/ 1292949 w 12192000"/>
              <a:gd name="connsiteY213" fmla="*/ 4708469 h 5096785"/>
              <a:gd name="connsiteX214" fmla="*/ 1244908 w 12192000"/>
              <a:gd name="connsiteY214" fmla="*/ 4706993 h 5096785"/>
              <a:gd name="connsiteX215" fmla="*/ 1171266 w 12192000"/>
              <a:gd name="connsiteY215" fmla="*/ 4706535 h 5096785"/>
              <a:gd name="connsiteX216" fmla="*/ 1160868 w 12192000"/>
              <a:gd name="connsiteY216" fmla="*/ 4701936 h 5096785"/>
              <a:gd name="connsiteX217" fmla="*/ 1147599 w 12192000"/>
              <a:gd name="connsiteY217" fmla="*/ 4714833 h 5096785"/>
              <a:gd name="connsiteX218" fmla="*/ 1119603 w 12192000"/>
              <a:gd name="connsiteY218" fmla="*/ 4721303 h 5096785"/>
              <a:gd name="connsiteX219" fmla="*/ 997851 w 12192000"/>
              <a:gd name="connsiteY219" fmla="*/ 4722336 h 5096785"/>
              <a:gd name="connsiteX220" fmla="*/ 976455 w 12192000"/>
              <a:gd name="connsiteY220" fmla="*/ 4726407 h 5096785"/>
              <a:gd name="connsiteX221" fmla="*/ 949939 w 12192000"/>
              <a:gd name="connsiteY221" fmla="*/ 4719699 h 5096785"/>
              <a:gd name="connsiteX222" fmla="*/ 894148 w 12192000"/>
              <a:gd name="connsiteY222" fmla="*/ 4710406 h 5096785"/>
              <a:gd name="connsiteX223" fmla="*/ 857990 w 12192000"/>
              <a:gd name="connsiteY223" fmla="*/ 4696844 h 5096785"/>
              <a:gd name="connsiteX224" fmla="*/ 848649 w 12192000"/>
              <a:gd name="connsiteY224" fmla="*/ 4704021 h 5096785"/>
              <a:gd name="connsiteX225" fmla="*/ 826436 w 12192000"/>
              <a:gd name="connsiteY225" fmla="*/ 4707421 h 5096785"/>
              <a:gd name="connsiteX226" fmla="*/ 733052 w 12192000"/>
              <a:gd name="connsiteY226" fmla="*/ 4701884 h 5096785"/>
              <a:gd name="connsiteX227" fmla="*/ 716185 w 12192000"/>
              <a:gd name="connsiteY227" fmla="*/ 4703827 h 5096785"/>
              <a:gd name="connsiteX228" fmla="*/ 696663 w 12192000"/>
              <a:gd name="connsiteY228" fmla="*/ 4697420 h 5096785"/>
              <a:gd name="connsiteX229" fmla="*/ 582722 w 12192000"/>
              <a:gd name="connsiteY229" fmla="*/ 4658637 h 5096785"/>
              <a:gd name="connsiteX230" fmla="*/ 581118 w 12192000"/>
              <a:gd name="connsiteY230" fmla="*/ 4654120 h 5096785"/>
              <a:gd name="connsiteX231" fmla="*/ 546453 w 12192000"/>
              <a:gd name="connsiteY231" fmla="*/ 4652542 h 5096785"/>
              <a:gd name="connsiteX232" fmla="*/ 536773 w 12192000"/>
              <a:gd name="connsiteY232" fmla="*/ 4644609 h 5096785"/>
              <a:gd name="connsiteX233" fmla="*/ 518899 w 12192000"/>
              <a:gd name="connsiteY233" fmla="*/ 4642839 h 5096785"/>
              <a:gd name="connsiteX234" fmla="*/ 388896 w 12192000"/>
              <a:gd name="connsiteY234" fmla="*/ 4619173 h 5096785"/>
              <a:gd name="connsiteX235" fmla="*/ 366479 w 12192000"/>
              <a:gd name="connsiteY235" fmla="*/ 4618896 h 5096785"/>
              <a:gd name="connsiteX236" fmla="*/ 342781 w 12192000"/>
              <a:gd name="connsiteY236" fmla="*/ 4601239 h 5096785"/>
              <a:gd name="connsiteX237" fmla="*/ 255925 w 12192000"/>
              <a:gd name="connsiteY237" fmla="*/ 4598685 h 5096785"/>
              <a:gd name="connsiteX238" fmla="*/ 226919 w 12192000"/>
              <a:gd name="connsiteY238" fmla="*/ 4598460 h 5096785"/>
              <a:gd name="connsiteX239" fmla="*/ 213925 w 12192000"/>
              <a:gd name="connsiteY239" fmla="*/ 4597783 h 5096785"/>
              <a:gd name="connsiteX240" fmla="*/ 215196 w 12192000"/>
              <a:gd name="connsiteY240" fmla="*/ 4588576 h 5096785"/>
              <a:gd name="connsiteX241" fmla="*/ 180214 w 12192000"/>
              <a:gd name="connsiteY241" fmla="*/ 4583701 h 5096785"/>
              <a:gd name="connsiteX242" fmla="*/ 83203 w 12192000"/>
              <a:gd name="connsiteY242" fmla="*/ 4531664 h 5096785"/>
              <a:gd name="connsiteX243" fmla="*/ 4106 w 12192000"/>
              <a:gd name="connsiteY243" fmla="*/ 4517202 h 5096785"/>
              <a:gd name="connsiteX244" fmla="*/ 0 w 12192000"/>
              <a:gd name="connsiteY244" fmla="*/ 4516084 h 5096785"/>
              <a:gd name="connsiteX245" fmla="*/ 0 w 12192000"/>
              <a:gd name="connsiteY245"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9037321 w 12192000"/>
              <a:gd name="connsiteY24" fmla="*/ 4371817 h 5096785"/>
              <a:gd name="connsiteX25" fmla="*/ 8990743 w 12192000"/>
              <a:gd name="connsiteY25" fmla="*/ 4382161 h 5096785"/>
              <a:gd name="connsiteX26" fmla="*/ 8979819 w 12192000"/>
              <a:gd name="connsiteY26" fmla="*/ 4366419 h 5096785"/>
              <a:gd name="connsiteX27" fmla="*/ 8936044 w 12192000"/>
              <a:gd name="connsiteY27" fmla="*/ 4370992 h 5096785"/>
              <a:gd name="connsiteX28" fmla="*/ 8897707 w 12192000"/>
              <a:gd name="connsiteY28" fmla="*/ 4392673 h 5096785"/>
              <a:gd name="connsiteX29" fmla="*/ 8845635 w 12192000"/>
              <a:gd name="connsiteY29" fmla="*/ 4404300 h 5096785"/>
              <a:gd name="connsiteX30" fmla="*/ 8814562 w 12192000"/>
              <a:gd name="connsiteY30" fmla="*/ 4411434 h 5096785"/>
              <a:gd name="connsiteX31" fmla="*/ 8726349 w 12192000"/>
              <a:gd name="connsiteY31" fmla="*/ 4416668 h 5096785"/>
              <a:gd name="connsiteX32" fmla="*/ 8566678 w 12192000"/>
              <a:gd name="connsiteY32" fmla="*/ 4391711 h 5096785"/>
              <a:gd name="connsiteX33" fmla="*/ 8521516 w 12192000"/>
              <a:gd name="connsiteY33" fmla="*/ 4393927 h 5096785"/>
              <a:gd name="connsiteX34" fmla="*/ 8515998 w 12192000"/>
              <a:gd name="connsiteY34" fmla="*/ 4399124 h 5096785"/>
              <a:gd name="connsiteX35" fmla="*/ 8449547 w 12192000"/>
              <a:gd name="connsiteY35" fmla="*/ 4383170 h 5096785"/>
              <a:gd name="connsiteX36" fmla="*/ 8360285 w 12192000"/>
              <a:gd name="connsiteY36" fmla="*/ 4398502 h 5096785"/>
              <a:gd name="connsiteX37" fmla="*/ 8256584 w 12192000"/>
              <a:gd name="connsiteY37" fmla="*/ 4423564 h 5096785"/>
              <a:gd name="connsiteX38" fmla="*/ 8229821 w 12192000"/>
              <a:gd name="connsiteY38" fmla="*/ 4431840 h 5096785"/>
              <a:gd name="connsiteX39" fmla="*/ 8158476 w 12192000"/>
              <a:gd name="connsiteY39" fmla="*/ 4436904 h 5096785"/>
              <a:gd name="connsiteX40" fmla="*/ 7993707 w 12192000"/>
              <a:gd name="connsiteY40" fmla="*/ 4447962 h 5096785"/>
              <a:gd name="connsiteX41" fmla="*/ 7990346 w 12192000"/>
              <a:gd name="connsiteY41" fmla="*/ 4454853 h 5096785"/>
              <a:gd name="connsiteX42" fmla="*/ 7976786 w 12192000"/>
              <a:gd name="connsiteY42" fmla="*/ 4456820 h 5096785"/>
              <a:gd name="connsiteX43" fmla="*/ 7973491 w 12192000"/>
              <a:gd name="connsiteY43" fmla="*/ 4458577 h 5096785"/>
              <a:gd name="connsiteX44" fmla="*/ 7954281 w 12192000"/>
              <a:gd name="connsiteY44" fmla="*/ 4467421 h 5096785"/>
              <a:gd name="connsiteX45" fmla="*/ 7905540 w 12192000"/>
              <a:gd name="connsiteY45" fmla="*/ 4455628 h 5096785"/>
              <a:gd name="connsiteX46" fmla="*/ 7851932 w 12192000"/>
              <a:gd name="connsiteY46" fmla="*/ 4466353 h 5096785"/>
              <a:gd name="connsiteX47" fmla="*/ 7639078 w 12192000"/>
              <a:gd name="connsiteY47" fmla="*/ 4467635 h 5096785"/>
              <a:gd name="connsiteX48" fmla="*/ 7612359 w 12192000"/>
              <a:gd name="connsiteY48" fmla="*/ 4492789 h 5096785"/>
              <a:gd name="connsiteX49" fmla="*/ 7527328 w 12192000"/>
              <a:gd name="connsiteY49" fmla="*/ 4502199 h 5096785"/>
              <a:gd name="connsiteX50" fmla="*/ 7388717 w 12192000"/>
              <a:gd name="connsiteY50" fmla="*/ 4470799 h 5096785"/>
              <a:gd name="connsiteX51" fmla="*/ 7231898 w 12192000"/>
              <a:gd name="connsiteY51" fmla="*/ 4486028 h 5096785"/>
              <a:gd name="connsiteX52" fmla="*/ 7218425 w 12192000"/>
              <a:gd name="connsiteY52" fmla="*/ 4477288 h 5096785"/>
              <a:gd name="connsiteX53" fmla="*/ 7202795 w 12192000"/>
              <a:gd name="connsiteY53" fmla="*/ 4472972 h 5096785"/>
              <a:gd name="connsiteX54" fmla="*/ 7200744 w 12192000"/>
              <a:gd name="connsiteY54" fmla="*/ 4474099 h 5096785"/>
              <a:gd name="connsiteX55" fmla="*/ 7182163 w 12192000"/>
              <a:gd name="connsiteY55" fmla="*/ 4474005 h 5096785"/>
              <a:gd name="connsiteX56" fmla="*/ 7178368 w 12192000"/>
              <a:gd name="connsiteY56" fmla="*/ 4470673 h 5096785"/>
              <a:gd name="connsiteX57" fmla="*/ 7165705 w 12192000"/>
              <a:gd name="connsiteY57" fmla="*/ 4469569 h 5096785"/>
              <a:gd name="connsiteX58" fmla="*/ 7140991 w 12192000"/>
              <a:gd name="connsiteY58" fmla="*/ 4464599 h 5096785"/>
              <a:gd name="connsiteX59" fmla="*/ 7136152 w 12192000"/>
              <a:gd name="connsiteY59" fmla="*/ 4466292 h 5096785"/>
              <a:gd name="connsiteX60" fmla="*/ 7098544 w 12192000"/>
              <a:gd name="connsiteY60" fmla="*/ 4462879 h 5096785"/>
              <a:gd name="connsiteX61" fmla="*/ 7097922 w 12192000"/>
              <a:gd name="connsiteY61" fmla="*/ 4464077 h 5096785"/>
              <a:gd name="connsiteX62" fmla="*/ 7086877 w 12192000"/>
              <a:gd name="connsiteY62" fmla="*/ 4468554 h 5096785"/>
              <a:gd name="connsiteX63" fmla="*/ 7065999 w 12192000"/>
              <a:gd name="connsiteY63" fmla="*/ 4474270 h 5096785"/>
              <a:gd name="connsiteX64" fmla="*/ 7016598 w 12192000"/>
              <a:gd name="connsiteY64" fmla="*/ 4502855 h 5096785"/>
              <a:gd name="connsiteX65" fmla="*/ 6977375 w 12192000"/>
              <a:gd name="connsiteY65" fmla="*/ 4499434 h 5096785"/>
              <a:gd name="connsiteX66" fmla="*/ 6969409 w 12192000"/>
              <a:gd name="connsiteY66" fmla="*/ 4499424 h 5096785"/>
              <a:gd name="connsiteX67" fmla="*/ 6969218 w 12192000"/>
              <a:gd name="connsiteY67" fmla="*/ 4499704 h 5096785"/>
              <a:gd name="connsiteX68" fmla="*/ 6960755 w 12192000"/>
              <a:gd name="connsiteY68" fmla="*/ 4500249 h 5096785"/>
              <a:gd name="connsiteX69" fmla="*/ 6954882 w 12192000"/>
              <a:gd name="connsiteY69" fmla="*/ 4499405 h 5096785"/>
              <a:gd name="connsiteX70" fmla="*/ 6939428 w 12192000"/>
              <a:gd name="connsiteY70" fmla="*/ 4499385 h 5096785"/>
              <a:gd name="connsiteX71" fmla="*/ 6933902 w 12192000"/>
              <a:gd name="connsiteY71" fmla="*/ 4501239 h 5096785"/>
              <a:gd name="connsiteX72" fmla="*/ 6891244 w 12192000"/>
              <a:gd name="connsiteY72" fmla="*/ 4536371 h 5096785"/>
              <a:gd name="connsiteX73" fmla="*/ 6794496 w 12192000"/>
              <a:gd name="connsiteY73" fmla="*/ 4567924 h 5096785"/>
              <a:gd name="connsiteX74" fmla="*/ 6574528 w 12192000"/>
              <a:gd name="connsiteY74" fmla="*/ 4641155 h 5096785"/>
              <a:gd name="connsiteX75" fmla="*/ 6573036 w 12192000"/>
              <a:gd name="connsiteY75" fmla="*/ 4641049 h 5096785"/>
              <a:gd name="connsiteX76" fmla="*/ 6571920 w 12192000"/>
              <a:gd name="connsiteY76" fmla="*/ 4644739 h 5096785"/>
              <a:gd name="connsiteX77" fmla="*/ 6552021 w 12192000"/>
              <a:gd name="connsiteY77" fmla="*/ 4650379 h 5096785"/>
              <a:gd name="connsiteX78" fmla="*/ 6545925 w 12192000"/>
              <a:gd name="connsiteY78" fmla="*/ 4650675 h 5096785"/>
              <a:gd name="connsiteX79" fmla="*/ 6537822 w 12192000"/>
              <a:gd name="connsiteY79" fmla="*/ 4652769 h 5096785"/>
              <a:gd name="connsiteX80" fmla="*/ 6537743 w 12192000"/>
              <a:gd name="connsiteY80" fmla="*/ 4653068 h 5096785"/>
              <a:gd name="connsiteX81" fmla="*/ 6490057 w 12192000"/>
              <a:gd name="connsiteY81" fmla="*/ 4658624 h 5096785"/>
              <a:gd name="connsiteX82" fmla="*/ 6386800 w 12192000"/>
              <a:gd name="connsiteY82" fmla="*/ 4715431 h 5096785"/>
              <a:gd name="connsiteX83" fmla="*/ 6382703 w 12192000"/>
              <a:gd name="connsiteY83" fmla="*/ 4717930 h 5096785"/>
              <a:gd name="connsiteX84" fmla="*/ 6356495 w 12192000"/>
              <a:gd name="connsiteY84" fmla="*/ 4717843 h 5096785"/>
              <a:gd name="connsiteX85" fmla="*/ 6343628 w 12192000"/>
              <a:gd name="connsiteY85" fmla="*/ 4719161 h 5096785"/>
              <a:gd name="connsiteX86" fmla="*/ 6338605 w 12192000"/>
              <a:gd name="connsiteY86" fmla="*/ 4716723 h 5096785"/>
              <a:gd name="connsiteX87" fmla="*/ 6320318 w 12192000"/>
              <a:gd name="connsiteY87" fmla="*/ 4720095 h 5096785"/>
              <a:gd name="connsiteX88" fmla="*/ 6318742 w 12192000"/>
              <a:gd name="connsiteY88" fmla="*/ 4721541 h 5096785"/>
              <a:gd name="connsiteX89" fmla="*/ 6301708 w 12192000"/>
              <a:gd name="connsiteY89" fmla="*/ 4720380 h 5096785"/>
              <a:gd name="connsiteX90" fmla="*/ 6285082 w 12192000"/>
              <a:gd name="connsiteY90" fmla="*/ 4714639 h 5096785"/>
              <a:gd name="connsiteX91" fmla="*/ 6136936 w 12192000"/>
              <a:gd name="connsiteY91" fmla="*/ 4758246 h 5096785"/>
              <a:gd name="connsiteX92" fmla="*/ 5988578 w 12192000"/>
              <a:gd name="connsiteY92" fmla="*/ 4754427 h 5096785"/>
              <a:gd name="connsiteX93" fmla="*/ 5908701 w 12192000"/>
              <a:gd name="connsiteY93" fmla="*/ 4779160 h 5096785"/>
              <a:gd name="connsiteX94" fmla="*/ 5892219 w 12192000"/>
              <a:gd name="connsiteY94" fmla="*/ 4807892 h 5096785"/>
              <a:gd name="connsiteX95" fmla="*/ 5683612 w 12192000"/>
              <a:gd name="connsiteY95" fmla="*/ 4848770 h 5096785"/>
              <a:gd name="connsiteX96" fmla="*/ 5635111 w 12192000"/>
              <a:gd name="connsiteY96" fmla="*/ 4868888 h 5096785"/>
              <a:gd name="connsiteX97" fmla="*/ 5582652 w 12192000"/>
              <a:gd name="connsiteY97" fmla="*/ 4866836 h 5096785"/>
              <a:gd name="connsiteX98" fmla="*/ 5567213 w 12192000"/>
              <a:gd name="connsiteY98" fmla="*/ 4878769 h 5096785"/>
              <a:gd name="connsiteX99" fmla="*/ 5564659 w 12192000"/>
              <a:gd name="connsiteY99" fmla="*/ 4881042 h 5096785"/>
              <a:gd name="connsiteX100" fmla="*/ 5552102 w 12192000"/>
              <a:gd name="connsiteY100" fmla="*/ 4885426 h 5096785"/>
              <a:gd name="connsiteX101" fmla="*/ 5551475 w 12192000"/>
              <a:gd name="connsiteY101" fmla="*/ 4892560 h 5096785"/>
              <a:gd name="connsiteX102" fmla="*/ 5534664 w 12192000"/>
              <a:gd name="connsiteY102" fmla="*/ 4903385 h 5096785"/>
              <a:gd name="connsiteX103" fmla="*/ 5510737 w 12192000"/>
              <a:gd name="connsiteY103" fmla="*/ 4909807 h 5096785"/>
              <a:gd name="connsiteX104" fmla="*/ 5393901 w 12192000"/>
              <a:gd name="connsiteY104" fmla="*/ 4933709 h 5096785"/>
              <a:gd name="connsiteX105" fmla="*/ 5325782 w 12192000"/>
              <a:gd name="connsiteY105" fmla="*/ 4951789 h 5096785"/>
              <a:gd name="connsiteX106" fmla="*/ 5302703 w 12192000"/>
              <a:gd name="connsiteY106" fmla="*/ 4964590 h 5096785"/>
              <a:gd name="connsiteX107" fmla="*/ 5268591 w 12192000"/>
              <a:gd name="connsiteY107" fmla="*/ 4978479 h 5096785"/>
              <a:gd name="connsiteX108" fmla="*/ 5210559 w 12192000"/>
              <a:gd name="connsiteY108" fmla="*/ 5007585 h 5096785"/>
              <a:gd name="connsiteX109" fmla="*/ 5177597 w 12192000"/>
              <a:gd name="connsiteY109" fmla="*/ 5015926 h 5096785"/>
              <a:gd name="connsiteX110" fmla="*/ 5160569 w 12192000"/>
              <a:gd name="connsiteY110" fmla="*/ 5025681 h 5096785"/>
              <a:gd name="connsiteX111" fmla="*/ 5152748 w 12192000"/>
              <a:gd name="connsiteY111" fmla="*/ 5026569 h 5096785"/>
              <a:gd name="connsiteX112" fmla="*/ 5127678 w 12192000"/>
              <a:gd name="connsiteY112" fmla="*/ 5032947 h 5096785"/>
              <a:gd name="connsiteX113" fmla="*/ 5113147 w 12192000"/>
              <a:gd name="connsiteY113" fmla="*/ 5035818 h 5096785"/>
              <a:gd name="connsiteX114" fmla="*/ 5107301 w 12192000"/>
              <a:gd name="connsiteY114" fmla="*/ 5036672 h 5096785"/>
              <a:gd name="connsiteX115" fmla="*/ 5093215 w 12192000"/>
              <a:gd name="connsiteY115" fmla="*/ 5032880 h 5096785"/>
              <a:gd name="connsiteX116" fmla="*/ 5077058 w 12192000"/>
              <a:gd name="connsiteY116" fmla="*/ 5038681 h 5096785"/>
              <a:gd name="connsiteX117" fmla="*/ 5057349 w 12192000"/>
              <a:gd name="connsiteY117" fmla="*/ 5036015 h 5096785"/>
              <a:gd name="connsiteX118" fmla="*/ 5053945 w 12192000"/>
              <a:gd name="connsiteY118" fmla="*/ 5041952 h 5096785"/>
              <a:gd name="connsiteX119" fmla="*/ 5040021 w 12192000"/>
              <a:gd name="connsiteY119" fmla="*/ 5050052 h 5096785"/>
              <a:gd name="connsiteX120" fmla="*/ 5025913 w 12192000"/>
              <a:gd name="connsiteY120" fmla="*/ 5046535 h 5096785"/>
              <a:gd name="connsiteX121" fmla="*/ 4998218 w 12192000"/>
              <a:gd name="connsiteY121" fmla="*/ 5048065 h 5096785"/>
              <a:gd name="connsiteX122" fmla="*/ 4991008 w 12192000"/>
              <a:gd name="connsiteY122" fmla="*/ 5050439 h 5096785"/>
              <a:gd name="connsiteX123" fmla="*/ 4963503 w 12192000"/>
              <a:gd name="connsiteY123" fmla="*/ 5047575 h 5096785"/>
              <a:gd name="connsiteX124" fmla="*/ 4921053 w 12192000"/>
              <a:gd name="connsiteY124" fmla="*/ 5048925 h 5096785"/>
              <a:gd name="connsiteX125" fmla="*/ 4873420 w 12192000"/>
              <a:gd name="connsiteY125" fmla="*/ 5054929 h 5096785"/>
              <a:gd name="connsiteX126" fmla="*/ 4858825 w 12192000"/>
              <a:gd name="connsiteY126" fmla="*/ 5051329 h 5096785"/>
              <a:gd name="connsiteX127" fmla="*/ 4769340 w 12192000"/>
              <a:gd name="connsiteY127" fmla="*/ 5053090 h 5096785"/>
              <a:gd name="connsiteX128" fmla="*/ 4744152 w 12192000"/>
              <a:gd name="connsiteY128" fmla="*/ 5053391 h 5096785"/>
              <a:gd name="connsiteX129" fmla="*/ 4723556 w 12192000"/>
              <a:gd name="connsiteY129" fmla="*/ 5059633 h 5096785"/>
              <a:gd name="connsiteX130" fmla="*/ 4719699 w 12192000"/>
              <a:gd name="connsiteY130" fmla="*/ 5066298 h 5096785"/>
              <a:gd name="connsiteX131" fmla="*/ 4706016 w 12192000"/>
              <a:gd name="connsiteY131" fmla="*/ 5067422 h 5096785"/>
              <a:gd name="connsiteX132" fmla="*/ 4702593 w 12192000"/>
              <a:gd name="connsiteY132" fmla="*/ 5068973 h 5096785"/>
              <a:gd name="connsiteX133" fmla="*/ 4682766 w 12192000"/>
              <a:gd name="connsiteY133" fmla="*/ 5076609 h 5096785"/>
              <a:gd name="connsiteX134" fmla="*/ 4634960 w 12192000"/>
              <a:gd name="connsiteY134" fmla="*/ 5061852 h 5096785"/>
              <a:gd name="connsiteX135" fmla="*/ 4580645 w 12192000"/>
              <a:gd name="connsiteY135" fmla="*/ 5069246 h 5096785"/>
              <a:gd name="connsiteX136" fmla="*/ 4368005 w 12192000"/>
              <a:gd name="connsiteY136" fmla="*/ 5057426 h 5096785"/>
              <a:gd name="connsiteX137" fmla="*/ 4339489 w 12192000"/>
              <a:gd name="connsiteY137" fmla="*/ 5080858 h 5096785"/>
              <a:gd name="connsiteX138" fmla="*/ 4253895 w 12192000"/>
              <a:gd name="connsiteY138" fmla="*/ 5085008 h 5096785"/>
              <a:gd name="connsiteX139" fmla="*/ 4117780 w 12192000"/>
              <a:gd name="connsiteY139" fmla="*/ 5045175 h 5096785"/>
              <a:gd name="connsiteX140" fmla="*/ 3960074 w 12192000"/>
              <a:gd name="connsiteY140" fmla="*/ 5050708 h 5096785"/>
              <a:gd name="connsiteX141" fmla="*/ 3947260 w 12192000"/>
              <a:gd name="connsiteY141" fmla="*/ 5041167 h 5096785"/>
              <a:gd name="connsiteX142" fmla="*/ 3931969 w 12192000"/>
              <a:gd name="connsiteY142" fmla="*/ 5035902 h 5096785"/>
              <a:gd name="connsiteX143" fmla="*/ 3929836 w 12192000"/>
              <a:gd name="connsiteY143" fmla="*/ 5036901 h 5096785"/>
              <a:gd name="connsiteX144" fmla="*/ 3911296 w 12192000"/>
              <a:gd name="connsiteY144" fmla="*/ 5035663 h 5096785"/>
              <a:gd name="connsiteX145" fmla="*/ 3907746 w 12192000"/>
              <a:gd name="connsiteY145" fmla="*/ 5032107 h 5096785"/>
              <a:gd name="connsiteX146" fmla="*/ 3895182 w 12192000"/>
              <a:gd name="connsiteY146" fmla="*/ 5030229 h 5096785"/>
              <a:gd name="connsiteX147" fmla="*/ 3870866 w 12192000"/>
              <a:gd name="connsiteY147" fmla="*/ 5023753 h 5096785"/>
              <a:gd name="connsiteX148" fmla="*/ 3865913 w 12192000"/>
              <a:gd name="connsiteY148" fmla="*/ 5025143 h 5096785"/>
              <a:gd name="connsiteX149" fmla="*/ 3828606 w 12192000"/>
              <a:gd name="connsiteY149" fmla="*/ 5019426 h 5096785"/>
              <a:gd name="connsiteX150" fmla="*/ 3827901 w 12192000"/>
              <a:gd name="connsiteY150" fmla="*/ 5020583 h 5096785"/>
              <a:gd name="connsiteX151" fmla="*/ 3816543 w 12192000"/>
              <a:gd name="connsiteY151" fmla="*/ 5024366 h 5096785"/>
              <a:gd name="connsiteX152" fmla="*/ 3795278 w 12192000"/>
              <a:gd name="connsiteY152" fmla="*/ 5028779 h 5096785"/>
              <a:gd name="connsiteX153" fmla="*/ 3743858 w 12192000"/>
              <a:gd name="connsiteY153" fmla="*/ 5054237 h 5096785"/>
              <a:gd name="connsiteX154" fmla="*/ 3704945 w 12192000"/>
              <a:gd name="connsiteY154" fmla="*/ 5048413 h 5096785"/>
              <a:gd name="connsiteX155" fmla="*/ 3696992 w 12192000"/>
              <a:gd name="connsiteY155" fmla="*/ 5047914 h 5096785"/>
              <a:gd name="connsiteX156" fmla="*/ 3696780 w 12192000"/>
              <a:gd name="connsiteY156" fmla="*/ 5048181 h 5096785"/>
              <a:gd name="connsiteX157" fmla="*/ 3688290 w 12192000"/>
              <a:gd name="connsiteY157" fmla="*/ 5048204 h 5096785"/>
              <a:gd name="connsiteX158" fmla="*/ 3682486 w 12192000"/>
              <a:gd name="connsiteY158" fmla="*/ 5047000 h 5096785"/>
              <a:gd name="connsiteX159" fmla="*/ 3667056 w 12192000"/>
              <a:gd name="connsiteY159" fmla="*/ 5046030 h 5096785"/>
              <a:gd name="connsiteX160" fmla="*/ 3661403 w 12192000"/>
              <a:gd name="connsiteY160" fmla="*/ 5047537 h 5096785"/>
              <a:gd name="connsiteX161" fmla="*/ 3658673 w 12192000"/>
              <a:gd name="connsiteY161" fmla="*/ 5050790 h 5096785"/>
              <a:gd name="connsiteX162" fmla="*/ 3657333 w 12192000"/>
              <a:gd name="connsiteY162" fmla="*/ 5050325 h 5096785"/>
              <a:gd name="connsiteX163" fmla="*/ 3626778 w 12192000"/>
              <a:gd name="connsiteY163" fmla="*/ 5057882 h 5096785"/>
              <a:gd name="connsiteX164" fmla="*/ 3560067 w 12192000"/>
              <a:gd name="connsiteY164" fmla="*/ 5064266 h 5096785"/>
              <a:gd name="connsiteX165" fmla="*/ 3522641 w 12192000"/>
              <a:gd name="connsiteY165" fmla="*/ 5063654 h 5096785"/>
              <a:gd name="connsiteX166" fmla="*/ 3419275 w 12192000"/>
              <a:gd name="connsiteY166" fmla="*/ 5066646 h 5096785"/>
              <a:gd name="connsiteX167" fmla="*/ 3314869 w 12192000"/>
              <a:gd name="connsiteY167" fmla="*/ 5073197 h 5096785"/>
              <a:gd name="connsiteX168" fmla="*/ 3259088 w 12192000"/>
              <a:gd name="connsiteY168" fmla="*/ 5096363 h 5096785"/>
              <a:gd name="connsiteX169" fmla="*/ 3253104 w 12192000"/>
              <a:gd name="connsiteY169" fmla="*/ 5096785 h 5096785"/>
              <a:gd name="connsiteX170" fmla="*/ 3238751 w 12192000"/>
              <a:gd name="connsiteY170" fmla="*/ 5092996 h 5096785"/>
              <a:gd name="connsiteX171" fmla="*/ 3233681 w 12192000"/>
              <a:gd name="connsiteY171" fmla="*/ 5090758 h 5096785"/>
              <a:gd name="connsiteX172" fmla="*/ 3225562 w 12192000"/>
              <a:gd name="connsiteY172" fmla="*/ 5089215 h 5096785"/>
              <a:gd name="connsiteX173" fmla="*/ 3225260 w 12192000"/>
              <a:gd name="connsiteY173" fmla="*/ 5089437 h 5096785"/>
              <a:gd name="connsiteX174" fmla="*/ 3217859 w 12192000"/>
              <a:gd name="connsiteY174" fmla="*/ 5087484 h 5096785"/>
              <a:gd name="connsiteX175" fmla="*/ 3182980 w 12192000"/>
              <a:gd name="connsiteY175" fmla="*/ 5074650 h 5096785"/>
              <a:gd name="connsiteX176" fmla="*/ 3123938 w 12192000"/>
              <a:gd name="connsiteY176" fmla="*/ 5089912 h 5096785"/>
              <a:gd name="connsiteX177" fmla="*/ 3101912 w 12192000"/>
              <a:gd name="connsiteY177" fmla="*/ 5090281 h 5096785"/>
              <a:gd name="connsiteX178" fmla="*/ 3089591 w 12192000"/>
              <a:gd name="connsiteY178" fmla="*/ 5091865 h 5096785"/>
              <a:gd name="connsiteX179" fmla="*/ 3088465 w 12192000"/>
              <a:gd name="connsiteY179" fmla="*/ 5092858 h 5096785"/>
              <a:gd name="connsiteX180" fmla="*/ 3055081 w 12192000"/>
              <a:gd name="connsiteY180" fmla="*/ 5080424 h 5096785"/>
              <a:gd name="connsiteX181" fmla="*/ 3049807 w 12192000"/>
              <a:gd name="connsiteY181" fmla="*/ 5080860 h 5096785"/>
              <a:gd name="connsiteX182" fmla="*/ 3029122 w 12192000"/>
              <a:gd name="connsiteY182" fmla="*/ 5070085 h 5096785"/>
              <a:gd name="connsiteX183" fmla="*/ 3017862 w 12192000"/>
              <a:gd name="connsiteY183" fmla="*/ 5065942 h 5096785"/>
              <a:gd name="connsiteX184" fmla="*/ 3015868 w 12192000"/>
              <a:gd name="connsiteY184" fmla="*/ 5061832 h 5096785"/>
              <a:gd name="connsiteX185" fmla="*/ 2998644 w 12192000"/>
              <a:gd name="connsiteY185" fmla="*/ 5057210 h 5096785"/>
              <a:gd name="connsiteX186" fmla="*/ 2996219 w 12192000"/>
              <a:gd name="connsiteY186" fmla="*/ 5057788 h 5096785"/>
              <a:gd name="connsiteX187" fmla="*/ 2983676 w 12192000"/>
              <a:gd name="connsiteY187" fmla="*/ 5049852 h 5096785"/>
              <a:gd name="connsiteX188" fmla="*/ 2903609 w 12192000"/>
              <a:gd name="connsiteY188" fmla="*/ 4998457 h 5096785"/>
              <a:gd name="connsiteX189" fmla="*/ 2758830 w 12192000"/>
              <a:gd name="connsiteY189" fmla="*/ 4974760 h 5096785"/>
              <a:gd name="connsiteX190" fmla="*/ 2532669 w 12192000"/>
              <a:gd name="connsiteY190" fmla="*/ 4940573 h 5096785"/>
              <a:gd name="connsiteX191" fmla="*/ 2389931 w 12192000"/>
              <a:gd name="connsiteY191" fmla="*/ 4905785 h 5096785"/>
              <a:gd name="connsiteX192" fmla="*/ 2335186 w 12192000"/>
              <a:gd name="connsiteY192" fmla="*/ 4902957 h 5096785"/>
              <a:gd name="connsiteX193" fmla="*/ 2295307 w 12192000"/>
              <a:gd name="connsiteY193" fmla="*/ 4879800 h 5096785"/>
              <a:gd name="connsiteX194" fmla="*/ 2273393 w 12192000"/>
              <a:gd name="connsiteY194" fmla="*/ 4883565 h 5096785"/>
              <a:gd name="connsiteX195" fmla="*/ 2269523 w 12192000"/>
              <a:gd name="connsiteY195" fmla="*/ 4884442 h 5096785"/>
              <a:gd name="connsiteX196" fmla="*/ 2256015 w 12192000"/>
              <a:gd name="connsiteY196" fmla="*/ 4883014 h 5096785"/>
              <a:gd name="connsiteX197" fmla="*/ 2249731 w 12192000"/>
              <a:gd name="connsiteY197" fmla="*/ 4888778 h 5096785"/>
              <a:gd name="connsiteX198" fmla="*/ 2227629 w 12192000"/>
              <a:gd name="connsiteY198" fmla="*/ 4891047 h 5096785"/>
              <a:gd name="connsiteX199" fmla="*/ 2203460 w 12192000"/>
              <a:gd name="connsiteY199" fmla="*/ 4886696 h 5096785"/>
              <a:gd name="connsiteX200" fmla="*/ 2091528 w 12192000"/>
              <a:gd name="connsiteY200" fmla="*/ 4859155 h 5096785"/>
              <a:gd name="connsiteX201" fmla="*/ 2022901 w 12192000"/>
              <a:gd name="connsiteY201" fmla="*/ 4846594 h 5096785"/>
              <a:gd name="connsiteX202" fmla="*/ 1994227 w 12192000"/>
              <a:gd name="connsiteY202" fmla="*/ 4847973 h 5096785"/>
              <a:gd name="connsiteX203" fmla="*/ 1955936 w 12192000"/>
              <a:gd name="connsiteY203" fmla="*/ 4845765 h 5096785"/>
              <a:gd name="connsiteX204" fmla="*/ 1741924 w 12192000"/>
              <a:gd name="connsiteY204" fmla="*/ 4808054 h 5096785"/>
              <a:gd name="connsiteX205" fmla="*/ 1734410 w 12192000"/>
              <a:gd name="connsiteY205" fmla="*/ 4811675 h 5096785"/>
              <a:gd name="connsiteX206" fmla="*/ 1691423 w 12192000"/>
              <a:gd name="connsiteY206" fmla="*/ 4802777 h 5096785"/>
              <a:gd name="connsiteX207" fmla="*/ 1554504 w 12192000"/>
              <a:gd name="connsiteY207" fmla="*/ 4739985 h 5096785"/>
              <a:gd name="connsiteX208" fmla="*/ 1470119 w 12192000"/>
              <a:gd name="connsiteY208" fmla="*/ 4723470 h 5096785"/>
              <a:gd name="connsiteX209" fmla="*/ 1437967 w 12192000"/>
              <a:gd name="connsiteY209" fmla="*/ 4722710 h 5096785"/>
              <a:gd name="connsiteX210" fmla="*/ 1384234 w 12192000"/>
              <a:gd name="connsiteY210" fmla="*/ 4721117 h 5096785"/>
              <a:gd name="connsiteX211" fmla="*/ 1338647 w 12192000"/>
              <a:gd name="connsiteY211" fmla="*/ 4732483 h 5096785"/>
              <a:gd name="connsiteX212" fmla="*/ 1295869 w 12192000"/>
              <a:gd name="connsiteY212" fmla="*/ 4726175 h 5096785"/>
              <a:gd name="connsiteX213" fmla="*/ 1292949 w 12192000"/>
              <a:gd name="connsiteY213" fmla="*/ 4708469 h 5096785"/>
              <a:gd name="connsiteX214" fmla="*/ 1244908 w 12192000"/>
              <a:gd name="connsiteY214" fmla="*/ 4706993 h 5096785"/>
              <a:gd name="connsiteX215" fmla="*/ 1171266 w 12192000"/>
              <a:gd name="connsiteY215" fmla="*/ 4706535 h 5096785"/>
              <a:gd name="connsiteX216" fmla="*/ 1160868 w 12192000"/>
              <a:gd name="connsiteY216" fmla="*/ 4701936 h 5096785"/>
              <a:gd name="connsiteX217" fmla="*/ 1147599 w 12192000"/>
              <a:gd name="connsiteY217" fmla="*/ 4714833 h 5096785"/>
              <a:gd name="connsiteX218" fmla="*/ 1119603 w 12192000"/>
              <a:gd name="connsiteY218" fmla="*/ 4721303 h 5096785"/>
              <a:gd name="connsiteX219" fmla="*/ 997851 w 12192000"/>
              <a:gd name="connsiteY219" fmla="*/ 4722336 h 5096785"/>
              <a:gd name="connsiteX220" fmla="*/ 976455 w 12192000"/>
              <a:gd name="connsiteY220" fmla="*/ 4726407 h 5096785"/>
              <a:gd name="connsiteX221" fmla="*/ 949939 w 12192000"/>
              <a:gd name="connsiteY221" fmla="*/ 4719699 h 5096785"/>
              <a:gd name="connsiteX222" fmla="*/ 894148 w 12192000"/>
              <a:gd name="connsiteY222" fmla="*/ 4710406 h 5096785"/>
              <a:gd name="connsiteX223" fmla="*/ 857990 w 12192000"/>
              <a:gd name="connsiteY223" fmla="*/ 4696844 h 5096785"/>
              <a:gd name="connsiteX224" fmla="*/ 848649 w 12192000"/>
              <a:gd name="connsiteY224" fmla="*/ 4704021 h 5096785"/>
              <a:gd name="connsiteX225" fmla="*/ 826436 w 12192000"/>
              <a:gd name="connsiteY225" fmla="*/ 4707421 h 5096785"/>
              <a:gd name="connsiteX226" fmla="*/ 733052 w 12192000"/>
              <a:gd name="connsiteY226" fmla="*/ 4701884 h 5096785"/>
              <a:gd name="connsiteX227" fmla="*/ 716185 w 12192000"/>
              <a:gd name="connsiteY227" fmla="*/ 4703827 h 5096785"/>
              <a:gd name="connsiteX228" fmla="*/ 696663 w 12192000"/>
              <a:gd name="connsiteY228" fmla="*/ 4697420 h 5096785"/>
              <a:gd name="connsiteX229" fmla="*/ 582722 w 12192000"/>
              <a:gd name="connsiteY229" fmla="*/ 4658637 h 5096785"/>
              <a:gd name="connsiteX230" fmla="*/ 581118 w 12192000"/>
              <a:gd name="connsiteY230" fmla="*/ 4654120 h 5096785"/>
              <a:gd name="connsiteX231" fmla="*/ 546453 w 12192000"/>
              <a:gd name="connsiteY231" fmla="*/ 4652542 h 5096785"/>
              <a:gd name="connsiteX232" fmla="*/ 536773 w 12192000"/>
              <a:gd name="connsiteY232" fmla="*/ 4644609 h 5096785"/>
              <a:gd name="connsiteX233" fmla="*/ 518899 w 12192000"/>
              <a:gd name="connsiteY233" fmla="*/ 4642839 h 5096785"/>
              <a:gd name="connsiteX234" fmla="*/ 388896 w 12192000"/>
              <a:gd name="connsiteY234" fmla="*/ 4619173 h 5096785"/>
              <a:gd name="connsiteX235" fmla="*/ 366479 w 12192000"/>
              <a:gd name="connsiteY235" fmla="*/ 4618896 h 5096785"/>
              <a:gd name="connsiteX236" fmla="*/ 342781 w 12192000"/>
              <a:gd name="connsiteY236" fmla="*/ 4601239 h 5096785"/>
              <a:gd name="connsiteX237" fmla="*/ 255925 w 12192000"/>
              <a:gd name="connsiteY237" fmla="*/ 4598685 h 5096785"/>
              <a:gd name="connsiteX238" fmla="*/ 226919 w 12192000"/>
              <a:gd name="connsiteY238" fmla="*/ 4598460 h 5096785"/>
              <a:gd name="connsiteX239" fmla="*/ 213925 w 12192000"/>
              <a:gd name="connsiteY239" fmla="*/ 4597783 h 5096785"/>
              <a:gd name="connsiteX240" fmla="*/ 215196 w 12192000"/>
              <a:gd name="connsiteY240" fmla="*/ 4588576 h 5096785"/>
              <a:gd name="connsiteX241" fmla="*/ 180214 w 12192000"/>
              <a:gd name="connsiteY241" fmla="*/ 4583701 h 5096785"/>
              <a:gd name="connsiteX242" fmla="*/ 83203 w 12192000"/>
              <a:gd name="connsiteY242" fmla="*/ 4531664 h 5096785"/>
              <a:gd name="connsiteX243" fmla="*/ 4106 w 12192000"/>
              <a:gd name="connsiteY243" fmla="*/ 4517202 h 5096785"/>
              <a:gd name="connsiteX244" fmla="*/ 0 w 12192000"/>
              <a:gd name="connsiteY244" fmla="*/ 4516084 h 5096785"/>
              <a:gd name="connsiteX245" fmla="*/ 0 w 12192000"/>
              <a:gd name="connsiteY245"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123938 w 12192000"/>
              <a:gd name="connsiteY175" fmla="*/ 5089912 h 5096785"/>
              <a:gd name="connsiteX176" fmla="*/ 3101912 w 12192000"/>
              <a:gd name="connsiteY176" fmla="*/ 5090281 h 5096785"/>
              <a:gd name="connsiteX177" fmla="*/ 3089591 w 12192000"/>
              <a:gd name="connsiteY177" fmla="*/ 5091865 h 5096785"/>
              <a:gd name="connsiteX178" fmla="*/ 3088465 w 12192000"/>
              <a:gd name="connsiteY178" fmla="*/ 5092858 h 5096785"/>
              <a:gd name="connsiteX179" fmla="*/ 3055081 w 12192000"/>
              <a:gd name="connsiteY179" fmla="*/ 5080424 h 5096785"/>
              <a:gd name="connsiteX180" fmla="*/ 3049807 w 12192000"/>
              <a:gd name="connsiteY180" fmla="*/ 5080860 h 5096785"/>
              <a:gd name="connsiteX181" fmla="*/ 3029122 w 12192000"/>
              <a:gd name="connsiteY181" fmla="*/ 5070085 h 5096785"/>
              <a:gd name="connsiteX182" fmla="*/ 3017862 w 12192000"/>
              <a:gd name="connsiteY182" fmla="*/ 5065942 h 5096785"/>
              <a:gd name="connsiteX183" fmla="*/ 3015868 w 12192000"/>
              <a:gd name="connsiteY183" fmla="*/ 5061832 h 5096785"/>
              <a:gd name="connsiteX184" fmla="*/ 2998644 w 12192000"/>
              <a:gd name="connsiteY184" fmla="*/ 5057210 h 5096785"/>
              <a:gd name="connsiteX185" fmla="*/ 2996219 w 12192000"/>
              <a:gd name="connsiteY185" fmla="*/ 5057788 h 5096785"/>
              <a:gd name="connsiteX186" fmla="*/ 2983676 w 12192000"/>
              <a:gd name="connsiteY186" fmla="*/ 5049852 h 5096785"/>
              <a:gd name="connsiteX187" fmla="*/ 2903609 w 12192000"/>
              <a:gd name="connsiteY187" fmla="*/ 4998457 h 5096785"/>
              <a:gd name="connsiteX188" fmla="*/ 2758830 w 12192000"/>
              <a:gd name="connsiteY188" fmla="*/ 4974760 h 5096785"/>
              <a:gd name="connsiteX189" fmla="*/ 2532669 w 12192000"/>
              <a:gd name="connsiteY189" fmla="*/ 4940573 h 5096785"/>
              <a:gd name="connsiteX190" fmla="*/ 2389931 w 12192000"/>
              <a:gd name="connsiteY190" fmla="*/ 4905785 h 5096785"/>
              <a:gd name="connsiteX191" fmla="*/ 2335186 w 12192000"/>
              <a:gd name="connsiteY191" fmla="*/ 4902957 h 5096785"/>
              <a:gd name="connsiteX192" fmla="*/ 2295307 w 12192000"/>
              <a:gd name="connsiteY192" fmla="*/ 4879800 h 5096785"/>
              <a:gd name="connsiteX193" fmla="*/ 2273393 w 12192000"/>
              <a:gd name="connsiteY193" fmla="*/ 4883565 h 5096785"/>
              <a:gd name="connsiteX194" fmla="*/ 2269523 w 12192000"/>
              <a:gd name="connsiteY194" fmla="*/ 4884442 h 5096785"/>
              <a:gd name="connsiteX195" fmla="*/ 2256015 w 12192000"/>
              <a:gd name="connsiteY195" fmla="*/ 4883014 h 5096785"/>
              <a:gd name="connsiteX196" fmla="*/ 2249731 w 12192000"/>
              <a:gd name="connsiteY196" fmla="*/ 4888778 h 5096785"/>
              <a:gd name="connsiteX197" fmla="*/ 2227629 w 12192000"/>
              <a:gd name="connsiteY197" fmla="*/ 4891047 h 5096785"/>
              <a:gd name="connsiteX198" fmla="*/ 2203460 w 12192000"/>
              <a:gd name="connsiteY198" fmla="*/ 4886696 h 5096785"/>
              <a:gd name="connsiteX199" fmla="*/ 2091528 w 12192000"/>
              <a:gd name="connsiteY199" fmla="*/ 4859155 h 5096785"/>
              <a:gd name="connsiteX200" fmla="*/ 2022901 w 12192000"/>
              <a:gd name="connsiteY200" fmla="*/ 4846594 h 5096785"/>
              <a:gd name="connsiteX201" fmla="*/ 1994227 w 12192000"/>
              <a:gd name="connsiteY201" fmla="*/ 4847973 h 5096785"/>
              <a:gd name="connsiteX202" fmla="*/ 1955936 w 12192000"/>
              <a:gd name="connsiteY202" fmla="*/ 4845765 h 5096785"/>
              <a:gd name="connsiteX203" fmla="*/ 1741924 w 12192000"/>
              <a:gd name="connsiteY203" fmla="*/ 4808054 h 5096785"/>
              <a:gd name="connsiteX204" fmla="*/ 1734410 w 12192000"/>
              <a:gd name="connsiteY204" fmla="*/ 4811675 h 5096785"/>
              <a:gd name="connsiteX205" fmla="*/ 1691423 w 12192000"/>
              <a:gd name="connsiteY205" fmla="*/ 4802777 h 5096785"/>
              <a:gd name="connsiteX206" fmla="*/ 1554504 w 12192000"/>
              <a:gd name="connsiteY206" fmla="*/ 4739985 h 5096785"/>
              <a:gd name="connsiteX207" fmla="*/ 1470119 w 12192000"/>
              <a:gd name="connsiteY207" fmla="*/ 4723470 h 5096785"/>
              <a:gd name="connsiteX208" fmla="*/ 1437967 w 12192000"/>
              <a:gd name="connsiteY208" fmla="*/ 4722710 h 5096785"/>
              <a:gd name="connsiteX209" fmla="*/ 1384234 w 12192000"/>
              <a:gd name="connsiteY209" fmla="*/ 4721117 h 5096785"/>
              <a:gd name="connsiteX210" fmla="*/ 1338647 w 12192000"/>
              <a:gd name="connsiteY210" fmla="*/ 4732483 h 5096785"/>
              <a:gd name="connsiteX211" fmla="*/ 1295869 w 12192000"/>
              <a:gd name="connsiteY211" fmla="*/ 4726175 h 5096785"/>
              <a:gd name="connsiteX212" fmla="*/ 1292949 w 12192000"/>
              <a:gd name="connsiteY212" fmla="*/ 4708469 h 5096785"/>
              <a:gd name="connsiteX213" fmla="*/ 1244908 w 12192000"/>
              <a:gd name="connsiteY213" fmla="*/ 4706993 h 5096785"/>
              <a:gd name="connsiteX214" fmla="*/ 1171266 w 12192000"/>
              <a:gd name="connsiteY214" fmla="*/ 4706535 h 5096785"/>
              <a:gd name="connsiteX215" fmla="*/ 1160868 w 12192000"/>
              <a:gd name="connsiteY215" fmla="*/ 4701936 h 5096785"/>
              <a:gd name="connsiteX216" fmla="*/ 1147599 w 12192000"/>
              <a:gd name="connsiteY216" fmla="*/ 4714833 h 5096785"/>
              <a:gd name="connsiteX217" fmla="*/ 1119603 w 12192000"/>
              <a:gd name="connsiteY217" fmla="*/ 4721303 h 5096785"/>
              <a:gd name="connsiteX218" fmla="*/ 997851 w 12192000"/>
              <a:gd name="connsiteY218" fmla="*/ 4722336 h 5096785"/>
              <a:gd name="connsiteX219" fmla="*/ 976455 w 12192000"/>
              <a:gd name="connsiteY219" fmla="*/ 4726407 h 5096785"/>
              <a:gd name="connsiteX220" fmla="*/ 949939 w 12192000"/>
              <a:gd name="connsiteY220" fmla="*/ 4719699 h 5096785"/>
              <a:gd name="connsiteX221" fmla="*/ 894148 w 12192000"/>
              <a:gd name="connsiteY221" fmla="*/ 4710406 h 5096785"/>
              <a:gd name="connsiteX222" fmla="*/ 857990 w 12192000"/>
              <a:gd name="connsiteY222" fmla="*/ 4696844 h 5096785"/>
              <a:gd name="connsiteX223" fmla="*/ 848649 w 12192000"/>
              <a:gd name="connsiteY223" fmla="*/ 4704021 h 5096785"/>
              <a:gd name="connsiteX224" fmla="*/ 826436 w 12192000"/>
              <a:gd name="connsiteY224" fmla="*/ 4707421 h 5096785"/>
              <a:gd name="connsiteX225" fmla="*/ 733052 w 12192000"/>
              <a:gd name="connsiteY225" fmla="*/ 4701884 h 5096785"/>
              <a:gd name="connsiteX226" fmla="*/ 716185 w 12192000"/>
              <a:gd name="connsiteY226" fmla="*/ 4703827 h 5096785"/>
              <a:gd name="connsiteX227" fmla="*/ 696663 w 12192000"/>
              <a:gd name="connsiteY227" fmla="*/ 4697420 h 5096785"/>
              <a:gd name="connsiteX228" fmla="*/ 582722 w 12192000"/>
              <a:gd name="connsiteY228" fmla="*/ 4658637 h 5096785"/>
              <a:gd name="connsiteX229" fmla="*/ 581118 w 12192000"/>
              <a:gd name="connsiteY229" fmla="*/ 4654120 h 5096785"/>
              <a:gd name="connsiteX230" fmla="*/ 546453 w 12192000"/>
              <a:gd name="connsiteY230" fmla="*/ 4652542 h 5096785"/>
              <a:gd name="connsiteX231" fmla="*/ 536773 w 12192000"/>
              <a:gd name="connsiteY231" fmla="*/ 4644609 h 5096785"/>
              <a:gd name="connsiteX232" fmla="*/ 518899 w 12192000"/>
              <a:gd name="connsiteY232" fmla="*/ 4642839 h 5096785"/>
              <a:gd name="connsiteX233" fmla="*/ 388896 w 12192000"/>
              <a:gd name="connsiteY233" fmla="*/ 4619173 h 5096785"/>
              <a:gd name="connsiteX234" fmla="*/ 366479 w 12192000"/>
              <a:gd name="connsiteY234" fmla="*/ 4618896 h 5096785"/>
              <a:gd name="connsiteX235" fmla="*/ 342781 w 12192000"/>
              <a:gd name="connsiteY235" fmla="*/ 4601239 h 5096785"/>
              <a:gd name="connsiteX236" fmla="*/ 255925 w 12192000"/>
              <a:gd name="connsiteY236" fmla="*/ 4598685 h 5096785"/>
              <a:gd name="connsiteX237" fmla="*/ 226919 w 12192000"/>
              <a:gd name="connsiteY237" fmla="*/ 4598460 h 5096785"/>
              <a:gd name="connsiteX238" fmla="*/ 213925 w 12192000"/>
              <a:gd name="connsiteY238" fmla="*/ 4597783 h 5096785"/>
              <a:gd name="connsiteX239" fmla="*/ 215196 w 12192000"/>
              <a:gd name="connsiteY239" fmla="*/ 4588576 h 5096785"/>
              <a:gd name="connsiteX240" fmla="*/ 180214 w 12192000"/>
              <a:gd name="connsiteY240" fmla="*/ 4583701 h 5096785"/>
              <a:gd name="connsiteX241" fmla="*/ 83203 w 12192000"/>
              <a:gd name="connsiteY241" fmla="*/ 4531664 h 5096785"/>
              <a:gd name="connsiteX242" fmla="*/ 4106 w 12192000"/>
              <a:gd name="connsiteY242" fmla="*/ 4517202 h 5096785"/>
              <a:gd name="connsiteX243" fmla="*/ 0 w 12192000"/>
              <a:gd name="connsiteY243" fmla="*/ 4516084 h 5096785"/>
              <a:gd name="connsiteX244" fmla="*/ 0 w 12192000"/>
              <a:gd name="connsiteY244"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123938 w 12192000"/>
              <a:gd name="connsiteY175" fmla="*/ 5089912 h 5096785"/>
              <a:gd name="connsiteX176" fmla="*/ 3101912 w 12192000"/>
              <a:gd name="connsiteY176" fmla="*/ 5090281 h 5096785"/>
              <a:gd name="connsiteX177" fmla="*/ 3089591 w 12192000"/>
              <a:gd name="connsiteY177" fmla="*/ 5091865 h 5096785"/>
              <a:gd name="connsiteX178" fmla="*/ 3055081 w 12192000"/>
              <a:gd name="connsiteY178" fmla="*/ 5080424 h 5096785"/>
              <a:gd name="connsiteX179" fmla="*/ 3049807 w 12192000"/>
              <a:gd name="connsiteY179" fmla="*/ 5080860 h 5096785"/>
              <a:gd name="connsiteX180" fmla="*/ 3029122 w 12192000"/>
              <a:gd name="connsiteY180" fmla="*/ 5070085 h 5096785"/>
              <a:gd name="connsiteX181" fmla="*/ 3017862 w 12192000"/>
              <a:gd name="connsiteY181" fmla="*/ 5065942 h 5096785"/>
              <a:gd name="connsiteX182" fmla="*/ 3015868 w 12192000"/>
              <a:gd name="connsiteY182" fmla="*/ 5061832 h 5096785"/>
              <a:gd name="connsiteX183" fmla="*/ 2998644 w 12192000"/>
              <a:gd name="connsiteY183" fmla="*/ 5057210 h 5096785"/>
              <a:gd name="connsiteX184" fmla="*/ 2996219 w 12192000"/>
              <a:gd name="connsiteY184" fmla="*/ 5057788 h 5096785"/>
              <a:gd name="connsiteX185" fmla="*/ 2983676 w 12192000"/>
              <a:gd name="connsiteY185" fmla="*/ 5049852 h 5096785"/>
              <a:gd name="connsiteX186" fmla="*/ 2903609 w 12192000"/>
              <a:gd name="connsiteY186" fmla="*/ 4998457 h 5096785"/>
              <a:gd name="connsiteX187" fmla="*/ 2758830 w 12192000"/>
              <a:gd name="connsiteY187" fmla="*/ 4974760 h 5096785"/>
              <a:gd name="connsiteX188" fmla="*/ 2532669 w 12192000"/>
              <a:gd name="connsiteY188" fmla="*/ 4940573 h 5096785"/>
              <a:gd name="connsiteX189" fmla="*/ 2389931 w 12192000"/>
              <a:gd name="connsiteY189" fmla="*/ 4905785 h 5096785"/>
              <a:gd name="connsiteX190" fmla="*/ 2335186 w 12192000"/>
              <a:gd name="connsiteY190" fmla="*/ 4902957 h 5096785"/>
              <a:gd name="connsiteX191" fmla="*/ 2295307 w 12192000"/>
              <a:gd name="connsiteY191" fmla="*/ 4879800 h 5096785"/>
              <a:gd name="connsiteX192" fmla="*/ 2273393 w 12192000"/>
              <a:gd name="connsiteY192" fmla="*/ 4883565 h 5096785"/>
              <a:gd name="connsiteX193" fmla="*/ 2269523 w 12192000"/>
              <a:gd name="connsiteY193" fmla="*/ 4884442 h 5096785"/>
              <a:gd name="connsiteX194" fmla="*/ 2256015 w 12192000"/>
              <a:gd name="connsiteY194" fmla="*/ 4883014 h 5096785"/>
              <a:gd name="connsiteX195" fmla="*/ 2249731 w 12192000"/>
              <a:gd name="connsiteY195" fmla="*/ 4888778 h 5096785"/>
              <a:gd name="connsiteX196" fmla="*/ 2227629 w 12192000"/>
              <a:gd name="connsiteY196" fmla="*/ 4891047 h 5096785"/>
              <a:gd name="connsiteX197" fmla="*/ 2203460 w 12192000"/>
              <a:gd name="connsiteY197" fmla="*/ 4886696 h 5096785"/>
              <a:gd name="connsiteX198" fmla="*/ 2091528 w 12192000"/>
              <a:gd name="connsiteY198" fmla="*/ 4859155 h 5096785"/>
              <a:gd name="connsiteX199" fmla="*/ 2022901 w 12192000"/>
              <a:gd name="connsiteY199" fmla="*/ 4846594 h 5096785"/>
              <a:gd name="connsiteX200" fmla="*/ 1994227 w 12192000"/>
              <a:gd name="connsiteY200" fmla="*/ 4847973 h 5096785"/>
              <a:gd name="connsiteX201" fmla="*/ 1955936 w 12192000"/>
              <a:gd name="connsiteY201" fmla="*/ 4845765 h 5096785"/>
              <a:gd name="connsiteX202" fmla="*/ 1741924 w 12192000"/>
              <a:gd name="connsiteY202" fmla="*/ 4808054 h 5096785"/>
              <a:gd name="connsiteX203" fmla="*/ 1734410 w 12192000"/>
              <a:gd name="connsiteY203" fmla="*/ 4811675 h 5096785"/>
              <a:gd name="connsiteX204" fmla="*/ 1691423 w 12192000"/>
              <a:gd name="connsiteY204" fmla="*/ 4802777 h 5096785"/>
              <a:gd name="connsiteX205" fmla="*/ 1554504 w 12192000"/>
              <a:gd name="connsiteY205" fmla="*/ 4739985 h 5096785"/>
              <a:gd name="connsiteX206" fmla="*/ 1470119 w 12192000"/>
              <a:gd name="connsiteY206" fmla="*/ 4723470 h 5096785"/>
              <a:gd name="connsiteX207" fmla="*/ 1437967 w 12192000"/>
              <a:gd name="connsiteY207" fmla="*/ 4722710 h 5096785"/>
              <a:gd name="connsiteX208" fmla="*/ 1384234 w 12192000"/>
              <a:gd name="connsiteY208" fmla="*/ 4721117 h 5096785"/>
              <a:gd name="connsiteX209" fmla="*/ 1338647 w 12192000"/>
              <a:gd name="connsiteY209" fmla="*/ 4732483 h 5096785"/>
              <a:gd name="connsiteX210" fmla="*/ 1295869 w 12192000"/>
              <a:gd name="connsiteY210" fmla="*/ 4726175 h 5096785"/>
              <a:gd name="connsiteX211" fmla="*/ 1292949 w 12192000"/>
              <a:gd name="connsiteY211" fmla="*/ 4708469 h 5096785"/>
              <a:gd name="connsiteX212" fmla="*/ 1244908 w 12192000"/>
              <a:gd name="connsiteY212" fmla="*/ 4706993 h 5096785"/>
              <a:gd name="connsiteX213" fmla="*/ 1171266 w 12192000"/>
              <a:gd name="connsiteY213" fmla="*/ 4706535 h 5096785"/>
              <a:gd name="connsiteX214" fmla="*/ 1160868 w 12192000"/>
              <a:gd name="connsiteY214" fmla="*/ 4701936 h 5096785"/>
              <a:gd name="connsiteX215" fmla="*/ 1147599 w 12192000"/>
              <a:gd name="connsiteY215" fmla="*/ 4714833 h 5096785"/>
              <a:gd name="connsiteX216" fmla="*/ 1119603 w 12192000"/>
              <a:gd name="connsiteY216" fmla="*/ 4721303 h 5096785"/>
              <a:gd name="connsiteX217" fmla="*/ 997851 w 12192000"/>
              <a:gd name="connsiteY217" fmla="*/ 4722336 h 5096785"/>
              <a:gd name="connsiteX218" fmla="*/ 976455 w 12192000"/>
              <a:gd name="connsiteY218" fmla="*/ 4726407 h 5096785"/>
              <a:gd name="connsiteX219" fmla="*/ 949939 w 12192000"/>
              <a:gd name="connsiteY219" fmla="*/ 4719699 h 5096785"/>
              <a:gd name="connsiteX220" fmla="*/ 894148 w 12192000"/>
              <a:gd name="connsiteY220" fmla="*/ 4710406 h 5096785"/>
              <a:gd name="connsiteX221" fmla="*/ 857990 w 12192000"/>
              <a:gd name="connsiteY221" fmla="*/ 4696844 h 5096785"/>
              <a:gd name="connsiteX222" fmla="*/ 848649 w 12192000"/>
              <a:gd name="connsiteY222" fmla="*/ 4704021 h 5096785"/>
              <a:gd name="connsiteX223" fmla="*/ 826436 w 12192000"/>
              <a:gd name="connsiteY223" fmla="*/ 4707421 h 5096785"/>
              <a:gd name="connsiteX224" fmla="*/ 733052 w 12192000"/>
              <a:gd name="connsiteY224" fmla="*/ 4701884 h 5096785"/>
              <a:gd name="connsiteX225" fmla="*/ 716185 w 12192000"/>
              <a:gd name="connsiteY225" fmla="*/ 4703827 h 5096785"/>
              <a:gd name="connsiteX226" fmla="*/ 696663 w 12192000"/>
              <a:gd name="connsiteY226" fmla="*/ 4697420 h 5096785"/>
              <a:gd name="connsiteX227" fmla="*/ 582722 w 12192000"/>
              <a:gd name="connsiteY227" fmla="*/ 4658637 h 5096785"/>
              <a:gd name="connsiteX228" fmla="*/ 581118 w 12192000"/>
              <a:gd name="connsiteY228" fmla="*/ 4654120 h 5096785"/>
              <a:gd name="connsiteX229" fmla="*/ 546453 w 12192000"/>
              <a:gd name="connsiteY229" fmla="*/ 4652542 h 5096785"/>
              <a:gd name="connsiteX230" fmla="*/ 536773 w 12192000"/>
              <a:gd name="connsiteY230" fmla="*/ 4644609 h 5096785"/>
              <a:gd name="connsiteX231" fmla="*/ 518899 w 12192000"/>
              <a:gd name="connsiteY231" fmla="*/ 4642839 h 5096785"/>
              <a:gd name="connsiteX232" fmla="*/ 388896 w 12192000"/>
              <a:gd name="connsiteY232" fmla="*/ 4619173 h 5096785"/>
              <a:gd name="connsiteX233" fmla="*/ 366479 w 12192000"/>
              <a:gd name="connsiteY233" fmla="*/ 4618896 h 5096785"/>
              <a:gd name="connsiteX234" fmla="*/ 342781 w 12192000"/>
              <a:gd name="connsiteY234" fmla="*/ 4601239 h 5096785"/>
              <a:gd name="connsiteX235" fmla="*/ 255925 w 12192000"/>
              <a:gd name="connsiteY235" fmla="*/ 4598685 h 5096785"/>
              <a:gd name="connsiteX236" fmla="*/ 226919 w 12192000"/>
              <a:gd name="connsiteY236" fmla="*/ 4598460 h 5096785"/>
              <a:gd name="connsiteX237" fmla="*/ 213925 w 12192000"/>
              <a:gd name="connsiteY237" fmla="*/ 4597783 h 5096785"/>
              <a:gd name="connsiteX238" fmla="*/ 215196 w 12192000"/>
              <a:gd name="connsiteY238" fmla="*/ 4588576 h 5096785"/>
              <a:gd name="connsiteX239" fmla="*/ 180214 w 12192000"/>
              <a:gd name="connsiteY239" fmla="*/ 4583701 h 5096785"/>
              <a:gd name="connsiteX240" fmla="*/ 83203 w 12192000"/>
              <a:gd name="connsiteY240" fmla="*/ 4531664 h 5096785"/>
              <a:gd name="connsiteX241" fmla="*/ 4106 w 12192000"/>
              <a:gd name="connsiteY241" fmla="*/ 4517202 h 5096785"/>
              <a:gd name="connsiteX242" fmla="*/ 0 w 12192000"/>
              <a:gd name="connsiteY242" fmla="*/ 4516084 h 5096785"/>
              <a:gd name="connsiteX243" fmla="*/ 0 w 12192000"/>
              <a:gd name="connsiteY243"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123938 w 12192000"/>
              <a:gd name="connsiteY175" fmla="*/ 5089912 h 5096785"/>
              <a:gd name="connsiteX176" fmla="*/ 3089591 w 12192000"/>
              <a:gd name="connsiteY176" fmla="*/ 5091865 h 5096785"/>
              <a:gd name="connsiteX177" fmla="*/ 3055081 w 12192000"/>
              <a:gd name="connsiteY177" fmla="*/ 5080424 h 5096785"/>
              <a:gd name="connsiteX178" fmla="*/ 3049807 w 12192000"/>
              <a:gd name="connsiteY178" fmla="*/ 5080860 h 5096785"/>
              <a:gd name="connsiteX179" fmla="*/ 3029122 w 12192000"/>
              <a:gd name="connsiteY179" fmla="*/ 5070085 h 5096785"/>
              <a:gd name="connsiteX180" fmla="*/ 3017862 w 12192000"/>
              <a:gd name="connsiteY180" fmla="*/ 5065942 h 5096785"/>
              <a:gd name="connsiteX181" fmla="*/ 3015868 w 12192000"/>
              <a:gd name="connsiteY181" fmla="*/ 5061832 h 5096785"/>
              <a:gd name="connsiteX182" fmla="*/ 2998644 w 12192000"/>
              <a:gd name="connsiteY182" fmla="*/ 5057210 h 5096785"/>
              <a:gd name="connsiteX183" fmla="*/ 2996219 w 12192000"/>
              <a:gd name="connsiteY183" fmla="*/ 5057788 h 5096785"/>
              <a:gd name="connsiteX184" fmla="*/ 2983676 w 12192000"/>
              <a:gd name="connsiteY184" fmla="*/ 5049852 h 5096785"/>
              <a:gd name="connsiteX185" fmla="*/ 2903609 w 12192000"/>
              <a:gd name="connsiteY185" fmla="*/ 4998457 h 5096785"/>
              <a:gd name="connsiteX186" fmla="*/ 2758830 w 12192000"/>
              <a:gd name="connsiteY186" fmla="*/ 4974760 h 5096785"/>
              <a:gd name="connsiteX187" fmla="*/ 2532669 w 12192000"/>
              <a:gd name="connsiteY187" fmla="*/ 4940573 h 5096785"/>
              <a:gd name="connsiteX188" fmla="*/ 2389931 w 12192000"/>
              <a:gd name="connsiteY188" fmla="*/ 4905785 h 5096785"/>
              <a:gd name="connsiteX189" fmla="*/ 2335186 w 12192000"/>
              <a:gd name="connsiteY189" fmla="*/ 4902957 h 5096785"/>
              <a:gd name="connsiteX190" fmla="*/ 2295307 w 12192000"/>
              <a:gd name="connsiteY190" fmla="*/ 4879800 h 5096785"/>
              <a:gd name="connsiteX191" fmla="*/ 2273393 w 12192000"/>
              <a:gd name="connsiteY191" fmla="*/ 4883565 h 5096785"/>
              <a:gd name="connsiteX192" fmla="*/ 2269523 w 12192000"/>
              <a:gd name="connsiteY192" fmla="*/ 4884442 h 5096785"/>
              <a:gd name="connsiteX193" fmla="*/ 2256015 w 12192000"/>
              <a:gd name="connsiteY193" fmla="*/ 4883014 h 5096785"/>
              <a:gd name="connsiteX194" fmla="*/ 2249731 w 12192000"/>
              <a:gd name="connsiteY194" fmla="*/ 4888778 h 5096785"/>
              <a:gd name="connsiteX195" fmla="*/ 2227629 w 12192000"/>
              <a:gd name="connsiteY195" fmla="*/ 4891047 h 5096785"/>
              <a:gd name="connsiteX196" fmla="*/ 2203460 w 12192000"/>
              <a:gd name="connsiteY196" fmla="*/ 4886696 h 5096785"/>
              <a:gd name="connsiteX197" fmla="*/ 2091528 w 12192000"/>
              <a:gd name="connsiteY197" fmla="*/ 4859155 h 5096785"/>
              <a:gd name="connsiteX198" fmla="*/ 2022901 w 12192000"/>
              <a:gd name="connsiteY198" fmla="*/ 4846594 h 5096785"/>
              <a:gd name="connsiteX199" fmla="*/ 1994227 w 12192000"/>
              <a:gd name="connsiteY199" fmla="*/ 4847973 h 5096785"/>
              <a:gd name="connsiteX200" fmla="*/ 1955936 w 12192000"/>
              <a:gd name="connsiteY200" fmla="*/ 4845765 h 5096785"/>
              <a:gd name="connsiteX201" fmla="*/ 1741924 w 12192000"/>
              <a:gd name="connsiteY201" fmla="*/ 4808054 h 5096785"/>
              <a:gd name="connsiteX202" fmla="*/ 1734410 w 12192000"/>
              <a:gd name="connsiteY202" fmla="*/ 4811675 h 5096785"/>
              <a:gd name="connsiteX203" fmla="*/ 1691423 w 12192000"/>
              <a:gd name="connsiteY203" fmla="*/ 4802777 h 5096785"/>
              <a:gd name="connsiteX204" fmla="*/ 1554504 w 12192000"/>
              <a:gd name="connsiteY204" fmla="*/ 4739985 h 5096785"/>
              <a:gd name="connsiteX205" fmla="*/ 1470119 w 12192000"/>
              <a:gd name="connsiteY205" fmla="*/ 4723470 h 5096785"/>
              <a:gd name="connsiteX206" fmla="*/ 1437967 w 12192000"/>
              <a:gd name="connsiteY206" fmla="*/ 4722710 h 5096785"/>
              <a:gd name="connsiteX207" fmla="*/ 1384234 w 12192000"/>
              <a:gd name="connsiteY207" fmla="*/ 4721117 h 5096785"/>
              <a:gd name="connsiteX208" fmla="*/ 1338647 w 12192000"/>
              <a:gd name="connsiteY208" fmla="*/ 4732483 h 5096785"/>
              <a:gd name="connsiteX209" fmla="*/ 1295869 w 12192000"/>
              <a:gd name="connsiteY209" fmla="*/ 4726175 h 5096785"/>
              <a:gd name="connsiteX210" fmla="*/ 1292949 w 12192000"/>
              <a:gd name="connsiteY210" fmla="*/ 4708469 h 5096785"/>
              <a:gd name="connsiteX211" fmla="*/ 1244908 w 12192000"/>
              <a:gd name="connsiteY211" fmla="*/ 4706993 h 5096785"/>
              <a:gd name="connsiteX212" fmla="*/ 1171266 w 12192000"/>
              <a:gd name="connsiteY212" fmla="*/ 4706535 h 5096785"/>
              <a:gd name="connsiteX213" fmla="*/ 1160868 w 12192000"/>
              <a:gd name="connsiteY213" fmla="*/ 4701936 h 5096785"/>
              <a:gd name="connsiteX214" fmla="*/ 1147599 w 12192000"/>
              <a:gd name="connsiteY214" fmla="*/ 4714833 h 5096785"/>
              <a:gd name="connsiteX215" fmla="*/ 1119603 w 12192000"/>
              <a:gd name="connsiteY215" fmla="*/ 4721303 h 5096785"/>
              <a:gd name="connsiteX216" fmla="*/ 997851 w 12192000"/>
              <a:gd name="connsiteY216" fmla="*/ 4722336 h 5096785"/>
              <a:gd name="connsiteX217" fmla="*/ 976455 w 12192000"/>
              <a:gd name="connsiteY217" fmla="*/ 4726407 h 5096785"/>
              <a:gd name="connsiteX218" fmla="*/ 949939 w 12192000"/>
              <a:gd name="connsiteY218" fmla="*/ 4719699 h 5096785"/>
              <a:gd name="connsiteX219" fmla="*/ 894148 w 12192000"/>
              <a:gd name="connsiteY219" fmla="*/ 4710406 h 5096785"/>
              <a:gd name="connsiteX220" fmla="*/ 857990 w 12192000"/>
              <a:gd name="connsiteY220" fmla="*/ 4696844 h 5096785"/>
              <a:gd name="connsiteX221" fmla="*/ 848649 w 12192000"/>
              <a:gd name="connsiteY221" fmla="*/ 4704021 h 5096785"/>
              <a:gd name="connsiteX222" fmla="*/ 826436 w 12192000"/>
              <a:gd name="connsiteY222" fmla="*/ 4707421 h 5096785"/>
              <a:gd name="connsiteX223" fmla="*/ 733052 w 12192000"/>
              <a:gd name="connsiteY223" fmla="*/ 4701884 h 5096785"/>
              <a:gd name="connsiteX224" fmla="*/ 716185 w 12192000"/>
              <a:gd name="connsiteY224" fmla="*/ 4703827 h 5096785"/>
              <a:gd name="connsiteX225" fmla="*/ 696663 w 12192000"/>
              <a:gd name="connsiteY225" fmla="*/ 4697420 h 5096785"/>
              <a:gd name="connsiteX226" fmla="*/ 582722 w 12192000"/>
              <a:gd name="connsiteY226" fmla="*/ 4658637 h 5096785"/>
              <a:gd name="connsiteX227" fmla="*/ 581118 w 12192000"/>
              <a:gd name="connsiteY227" fmla="*/ 4654120 h 5096785"/>
              <a:gd name="connsiteX228" fmla="*/ 546453 w 12192000"/>
              <a:gd name="connsiteY228" fmla="*/ 4652542 h 5096785"/>
              <a:gd name="connsiteX229" fmla="*/ 536773 w 12192000"/>
              <a:gd name="connsiteY229" fmla="*/ 4644609 h 5096785"/>
              <a:gd name="connsiteX230" fmla="*/ 518899 w 12192000"/>
              <a:gd name="connsiteY230" fmla="*/ 4642839 h 5096785"/>
              <a:gd name="connsiteX231" fmla="*/ 388896 w 12192000"/>
              <a:gd name="connsiteY231" fmla="*/ 4619173 h 5096785"/>
              <a:gd name="connsiteX232" fmla="*/ 366479 w 12192000"/>
              <a:gd name="connsiteY232" fmla="*/ 4618896 h 5096785"/>
              <a:gd name="connsiteX233" fmla="*/ 342781 w 12192000"/>
              <a:gd name="connsiteY233" fmla="*/ 4601239 h 5096785"/>
              <a:gd name="connsiteX234" fmla="*/ 255925 w 12192000"/>
              <a:gd name="connsiteY234" fmla="*/ 4598685 h 5096785"/>
              <a:gd name="connsiteX235" fmla="*/ 226919 w 12192000"/>
              <a:gd name="connsiteY235" fmla="*/ 4598460 h 5096785"/>
              <a:gd name="connsiteX236" fmla="*/ 213925 w 12192000"/>
              <a:gd name="connsiteY236" fmla="*/ 4597783 h 5096785"/>
              <a:gd name="connsiteX237" fmla="*/ 215196 w 12192000"/>
              <a:gd name="connsiteY237" fmla="*/ 4588576 h 5096785"/>
              <a:gd name="connsiteX238" fmla="*/ 180214 w 12192000"/>
              <a:gd name="connsiteY238" fmla="*/ 4583701 h 5096785"/>
              <a:gd name="connsiteX239" fmla="*/ 83203 w 12192000"/>
              <a:gd name="connsiteY239" fmla="*/ 4531664 h 5096785"/>
              <a:gd name="connsiteX240" fmla="*/ 4106 w 12192000"/>
              <a:gd name="connsiteY240" fmla="*/ 4517202 h 5096785"/>
              <a:gd name="connsiteX241" fmla="*/ 0 w 12192000"/>
              <a:gd name="connsiteY241" fmla="*/ 4516084 h 5096785"/>
              <a:gd name="connsiteX242" fmla="*/ 0 w 12192000"/>
              <a:gd name="connsiteY242"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123938 w 12192000"/>
              <a:gd name="connsiteY175" fmla="*/ 5089912 h 5096785"/>
              <a:gd name="connsiteX176" fmla="*/ 3055081 w 12192000"/>
              <a:gd name="connsiteY176" fmla="*/ 5080424 h 5096785"/>
              <a:gd name="connsiteX177" fmla="*/ 3049807 w 12192000"/>
              <a:gd name="connsiteY177" fmla="*/ 5080860 h 5096785"/>
              <a:gd name="connsiteX178" fmla="*/ 3029122 w 12192000"/>
              <a:gd name="connsiteY178" fmla="*/ 5070085 h 5096785"/>
              <a:gd name="connsiteX179" fmla="*/ 3017862 w 12192000"/>
              <a:gd name="connsiteY179" fmla="*/ 5065942 h 5096785"/>
              <a:gd name="connsiteX180" fmla="*/ 3015868 w 12192000"/>
              <a:gd name="connsiteY180" fmla="*/ 5061832 h 5096785"/>
              <a:gd name="connsiteX181" fmla="*/ 2998644 w 12192000"/>
              <a:gd name="connsiteY181" fmla="*/ 5057210 h 5096785"/>
              <a:gd name="connsiteX182" fmla="*/ 2996219 w 12192000"/>
              <a:gd name="connsiteY182" fmla="*/ 5057788 h 5096785"/>
              <a:gd name="connsiteX183" fmla="*/ 2983676 w 12192000"/>
              <a:gd name="connsiteY183" fmla="*/ 5049852 h 5096785"/>
              <a:gd name="connsiteX184" fmla="*/ 2903609 w 12192000"/>
              <a:gd name="connsiteY184" fmla="*/ 4998457 h 5096785"/>
              <a:gd name="connsiteX185" fmla="*/ 2758830 w 12192000"/>
              <a:gd name="connsiteY185" fmla="*/ 4974760 h 5096785"/>
              <a:gd name="connsiteX186" fmla="*/ 2532669 w 12192000"/>
              <a:gd name="connsiteY186" fmla="*/ 4940573 h 5096785"/>
              <a:gd name="connsiteX187" fmla="*/ 2389931 w 12192000"/>
              <a:gd name="connsiteY187" fmla="*/ 4905785 h 5096785"/>
              <a:gd name="connsiteX188" fmla="*/ 2335186 w 12192000"/>
              <a:gd name="connsiteY188" fmla="*/ 4902957 h 5096785"/>
              <a:gd name="connsiteX189" fmla="*/ 2295307 w 12192000"/>
              <a:gd name="connsiteY189" fmla="*/ 4879800 h 5096785"/>
              <a:gd name="connsiteX190" fmla="*/ 2273393 w 12192000"/>
              <a:gd name="connsiteY190" fmla="*/ 4883565 h 5096785"/>
              <a:gd name="connsiteX191" fmla="*/ 2269523 w 12192000"/>
              <a:gd name="connsiteY191" fmla="*/ 4884442 h 5096785"/>
              <a:gd name="connsiteX192" fmla="*/ 2256015 w 12192000"/>
              <a:gd name="connsiteY192" fmla="*/ 4883014 h 5096785"/>
              <a:gd name="connsiteX193" fmla="*/ 2249731 w 12192000"/>
              <a:gd name="connsiteY193" fmla="*/ 4888778 h 5096785"/>
              <a:gd name="connsiteX194" fmla="*/ 2227629 w 12192000"/>
              <a:gd name="connsiteY194" fmla="*/ 4891047 h 5096785"/>
              <a:gd name="connsiteX195" fmla="*/ 2203460 w 12192000"/>
              <a:gd name="connsiteY195" fmla="*/ 4886696 h 5096785"/>
              <a:gd name="connsiteX196" fmla="*/ 2091528 w 12192000"/>
              <a:gd name="connsiteY196" fmla="*/ 4859155 h 5096785"/>
              <a:gd name="connsiteX197" fmla="*/ 2022901 w 12192000"/>
              <a:gd name="connsiteY197" fmla="*/ 4846594 h 5096785"/>
              <a:gd name="connsiteX198" fmla="*/ 1994227 w 12192000"/>
              <a:gd name="connsiteY198" fmla="*/ 4847973 h 5096785"/>
              <a:gd name="connsiteX199" fmla="*/ 1955936 w 12192000"/>
              <a:gd name="connsiteY199" fmla="*/ 4845765 h 5096785"/>
              <a:gd name="connsiteX200" fmla="*/ 1741924 w 12192000"/>
              <a:gd name="connsiteY200" fmla="*/ 4808054 h 5096785"/>
              <a:gd name="connsiteX201" fmla="*/ 1734410 w 12192000"/>
              <a:gd name="connsiteY201" fmla="*/ 4811675 h 5096785"/>
              <a:gd name="connsiteX202" fmla="*/ 1691423 w 12192000"/>
              <a:gd name="connsiteY202" fmla="*/ 4802777 h 5096785"/>
              <a:gd name="connsiteX203" fmla="*/ 1554504 w 12192000"/>
              <a:gd name="connsiteY203" fmla="*/ 4739985 h 5096785"/>
              <a:gd name="connsiteX204" fmla="*/ 1470119 w 12192000"/>
              <a:gd name="connsiteY204" fmla="*/ 4723470 h 5096785"/>
              <a:gd name="connsiteX205" fmla="*/ 1437967 w 12192000"/>
              <a:gd name="connsiteY205" fmla="*/ 4722710 h 5096785"/>
              <a:gd name="connsiteX206" fmla="*/ 1384234 w 12192000"/>
              <a:gd name="connsiteY206" fmla="*/ 4721117 h 5096785"/>
              <a:gd name="connsiteX207" fmla="*/ 1338647 w 12192000"/>
              <a:gd name="connsiteY207" fmla="*/ 4732483 h 5096785"/>
              <a:gd name="connsiteX208" fmla="*/ 1295869 w 12192000"/>
              <a:gd name="connsiteY208" fmla="*/ 4726175 h 5096785"/>
              <a:gd name="connsiteX209" fmla="*/ 1292949 w 12192000"/>
              <a:gd name="connsiteY209" fmla="*/ 4708469 h 5096785"/>
              <a:gd name="connsiteX210" fmla="*/ 1244908 w 12192000"/>
              <a:gd name="connsiteY210" fmla="*/ 4706993 h 5096785"/>
              <a:gd name="connsiteX211" fmla="*/ 1171266 w 12192000"/>
              <a:gd name="connsiteY211" fmla="*/ 4706535 h 5096785"/>
              <a:gd name="connsiteX212" fmla="*/ 1160868 w 12192000"/>
              <a:gd name="connsiteY212" fmla="*/ 4701936 h 5096785"/>
              <a:gd name="connsiteX213" fmla="*/ 1147599 w 12192000"/>
              <a:gd name="connsiteY213" fmla="*/ 4714833 h 5096785"/>
              <a:gd name="connsiteX214" fmla="*/ 1119603 w 12192000"/>
              <a:gd name="connsiteY214" fmla="*/ 4721303 h 5096785"/>
              <a:gd name="connsiteX215" fmla="*/ 997851 w 12192000"/>
              <a:gd name="connsiteY215" fmla="*/ 4722336 h 5096785"/>
              <a:gd name="connsiteX216" fmla="*/ 976455 w 12192000"/>
              <a:gd name="connsiteY216" fmla="*/ 4726407 h 5096785"/>
              <a:gd name="connsiteX217" fmla="*/ 949939 w 12192000"/>
              <a:gd name="connsiteY217" fmla="*/ 4719699 h 5096785"/>
              <a:gd name="connsiteX218" fmla="*/ 894148 w 12192000"/>
              <a:gd name="connsiteY218" fmla="*/ 4710406 h 5096785"/>
              <a:gd name="connsiteX219" fmla="*/ 857990 w 12192000"/>
              <a:gd name="connsiteY219" fmla="*/ 4696844 h 5096785"/>
              <a:gd name="connsiteX220" fmla="*/ 848649 w 12192000"/>
              <a:gd name="connsiteY220" fmla="*/ 4704021 h 5096785"/>
              <a:gd name="connsiteX221" fmla="*/ 826436 w 12192000"/>
              <a:gd name="connsiteY221" fmla="*/ 4707421 h 5096785"/>
              <a:gd name="connsiteX222" fmla="*/ 733052 w 12192000"/>
              <a:gd name="connsiteY222" fmla="*/ 4701884 h 5096785"/>
              <a:gd name="connsiteX223" fmla="*/ 716185 w 12192000"/>
              <a:gd name="connsiteY223" fmla="*/ 4703827 h 5096785"/>
              <a:gd name="connsiteX224" fmla="*/ 696663 w 12192000"/>
              <a:gd name="connsiteY224" fmla="*/ 4697420 h 5096785"/>
              <a:gd name="connsiteX225" fmla="*/ 582722 w 12192000"/>
              <a:gd name="connsiteY225" fmla="*/ 4658637 h 5096785"/>
              <a:gd name="connsiteX226" fmla="*/ 581118 w 12192000"/>
              <a:gd name="connsiteY226" fmla="*/ 4654120 h 5096785"/>
              <a:gd name="connsiteX227" fmla="*/ 546453 w 12192000"/>
              <a:gd name="connsiteY227" fmla="*/ 4652542 h 5096785"/>
              <a:gd name="connsiteX228" fmla="*/ 536773 w 12192000"/>
              <a:gd name="connsiteY228" fmla="*/ 4644609 h 5096785"/>
              <a:gd name="connsiteX229" fmla="*/ 518899 w 12192000"/>
              <a:gd name="connsiteY229" fmla="*/ 4642839 h 5096785"/>
              <a:gd name="connsiteX230" fmla="*/ 388896 w 12192000"/>
              <a:gd name="connsiteY230" fmla="*/ 4619173 h 5096785"/>
              <a:gd name="connsiteX231" fmla="*/ 366479 w 12192000"/>
              <a:gd name="connsiteY231" fmla="*/ 4618896 h 5096785"/>
              <a:gd name="connsiteX232" fmla="*/ 342781 w 12192000"/>
              <a:gd name="connsiteY232" fmla="*/ 4601239 h 5096785"/>
              <a:gd name="connsiteX233" fmla="*/ 255925 w 12192000"/>
              <a:gd name="connsiteY233" fmla="*/ 4598685 h 5096785"/>
              <a:gd name="connsiteX234" fmla="*/ 226919 w 12192000"/>
              <a:gd name="connsiteY234" fmla="*/ 4598460 h 5096785"/>
              <a:gd name="connsiteX235" fmla="*/ 213925 w 12192000"/>
              <a:gd name="connsiteY235" fmla="*/ 4597783 h 5096785"/>
              <a:gd name="connsiteX236" fmla="*/ 215196 w 12192000"/>
              <a:gd name="connsiteY236" fmla="*/ 4588576 h 5096785"/>
              <a:gd name="connsiteX237" fmla="*/ 180214 w 12192000"/>
              <a:gd name="connsiteY237" fmla="*/ 4583701 h 5096785"/>
              <a:gd name="connsiteX238" fmla="*/ 83203 w 12192000"/>
              <a:gd name="connsiteY238" fmla="*/ 4531664 h 5096785"/>
              <a:gd name="connsiteX239" fmla="*/ 4106 w 12192000"/>
              <a:gd name="connsiteY239" fmla="*/ 4517202 h 5096785"/>
              <a:gd name="connsiteX240" fmla="*/ 0 w 12192000"/>
              <a:gd name="connsiteY240" fmla="*/ 4516084 h 5096785"/>
              <a:gd name="connsiteX241" fmla="*/ 0 w 12192000"/>
              <a:gd name="connsiteY241"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055081 w 12192000"/>
              <a:gd name="connsiteY175" fmla="*/ 5080424 h 5096785"/>
              <a:gd name="connsiteX176" fmla="*/ 3049807 w 12192000"/>
              <a:gd name="connsiteY176" fmla="*/ 5080860 h 5096785"/>
              <a:gd name="connsiteX177" fmla="*/ 3029122 w 12192000"/>
              <a:gd name="connsiteY177" fmla="*/ 5070085 h 5096785"/>
              <a:gd name="connsiteX178" fmla="*/ 3017862 w 12192000"/>
              <a:gd name="connsiteY178" fmla="*/ 5065942 h 5096785"/>
              <a:gd name="connsiteX179" fmla="*/ 3015868 w 12192000"/>
              <a:gd name="connsiteY179" fmla="*/ 5061832 h 5096785"/>
              <a:gd name="connsiteX180" fmla="*/ 2998644 w 12192000"/>
              <a:gd name="connsiteY180" fmla="*/ 5057210 h 5096785"/>
              <a:gd name="connsiteX181" fmla="*/ 2996219 w 12192000"/>
              <a:gd name="connsiteY181" fmla="*/ 5057788 h 5096785"/>
              <a:gd name="connsiteX182" fmla="*/ 2983676 w 12192000"/>
              <a:gd name="connsiteY182" fmla="*/ 5049852 h 5096785"/>
              <a:gd name="connsiteX183" fmla="*/ 2903609 w 12192000"/>
              <a:gd name="connsiteY183" fmla="*/ 4998457 h 5096785"/>
              <a:gd name="connsiteX184" fmla="*/ 2758830 w 12192000"/>
              <a:gd name="connsiteY184" fmla="*/ 4974760 h 5096785"/>
              <a:gd name="connsiteX185" fmla="*/ 2532669 w 12192000"/>
              <a:gd name="connsiteY185" fmla="*/ 4940573 h 5096785"/>
              <a:gd name="connsiteX186" fmla="*/ 2389931 w 12192000"/>
              <a:gd name="connsiteY186" fmla="*/ 4905785 h 5096785"/>
              <a:gd name="connsiteX187" fmla="*/ 2335186 w 12192000"/>
              <a:gd name="connsiteY187" fmla="*/ 4902957 h 5096785"/>
              <a:gd name="connsiteX188" fmla="*/ 2295307 w 12192000"/>
              <a:gd name="connsiteY188" fmla="*/ 4879800 h 5096785"/>
              <a:gd name="connsiteX189" fmla="*/ 2273393 w 12192000"/>
              <a:gd name="connsiteY189" fmla="*/ 4883565 h 5096785"/>
              <a:gd name="connsiteX190" fmla="*/ 2269523 w 12192000"/>
              <a:gd name="connsiteY190" fmla="*/ 4884442 h 5096785"/>
              <a:gd name="connsiteX191" fmla="*/ 2256015 w 12192000"/>
              <a:gd name="connsiteY191" fmla="*/ 4883014 h 5096785"/>
              <a:gd name="connsiteX192" fmla="*/ 2249731 w 12192000"/>
              <a:gd name="connsiteY192" fmla="*/ 4888778 h 5096785"/>
              <a:gd name="connsiteX193" fmla="*/ 2227629 w 12192000"/>
              <a:gd name="connsiteY193" fmla="*/ 4891047 h 5096785"/>
              <a:gd name="connsiteX194" fmla="*/ 2203460 w 12192000"/>
              <a:gd name="connsiteY194" fmla="*/ 4886696 h 5096785"/>
              <a:gd name="connsiteX195" fmla="*/ 2091528 w 12192000"/>
              <a:gd name="connsiteY195" fmla="*/ 4859155 h 5096785"/>
              <a:gd name="connsiteX196" fmla="*/ 2022901 w 12192000"/>
              <a:gd name="connsiteY196" fmla="*/ 4846594 h 5096785"/>
              <a:gd name="connsiteX197" fmla="*/ 1994227 w 12192000"/>
              <a:gd name="connsiteY197" fmla="*/ 4847973 h 5096785"/>
              <a:gd name="connsiteX198" fmla="*/ 1955936 w 12192000"/>
              <a:gd name="connsiteY198" fmla="*/ 4845765 h 5096785"/>
              <a:gd name="connsiteX199" fmla="*/ 1741924 w 12192000"/>
              <a:gd name="connsiteY199" fmla="*/ 4808054 h 5096785"/>
              <a:gd name="connsiteX200" fmla="*/ 1734410 w 12192000"/>
              <a:gd name="connsiteY200" fmla="*/ 4811675 h 5096785"/>
              <a:gd name="connsiteX201" fmla="*/ 1691423 w 12192000"/>
              <a:gd name="connsiteY201" fmla="*/ 4802777 h 5096785"/>
              <a:gd name="connsiteX202" fmla="*/ 1554504 w 12192000"/>
              <a:gd name="connsiteY202" fmla="*/ 4739985 h 5096785"/>
              <a:gd name="connsiteX203" fmla="*/ 1470119 w 12192000"/>
              <a:gd name="connsiteY203" fmla="*/ 4723470 h 5096785"/>
              <a:gd name="connsiteX204" fmla="*/ 1437967 w 12192000"/>
              <a:gd name="connsiteY204" fmla="*/ 4722710 h 5096785"/>
              <a:gd name="connsiteX205" fmla="*/ 1384234 w 12192000"/>
              <a:gd name="connsiteY205" fmla="*/ 4721117 h 5096785"/>
              <a:gd name="connsiteX206" fmla="*/ 1338647 w 12192000"/>
              <a:gd name="connsiteY206" fmla="*/ 4732483 h 5096785"/>
              <a:gd name="connsiteX207" fmla="*/ 1295869 w 12192000"/>
              <a:gd name="connsiteY207" fmla="*/ 4726175 h 5096785"/>
              <a:gd name="connsiteX208" fmla="*/ 1292949 w 12192000"/>
              <a:gd name="connsiteY208" fmla="*/ 4708469 h 5096785"/>
              <a:gd name="connsiteX209" fmla="*/ 1244908 w 12192000"/>
              <a:gd name="connsiteY209" fmla="*/ 4706993 h 5096785"/>
              <a:gd name="connsiteX210" fmla="*/ 1171266 w 12192000"/>
              <a:gd name="connsiteY210" fmla="*/ 4706535 h 5096785"/>
              <a:gd name="connsiteX211" fmla="*/ 1160868 w 12192000"/>
              <a:gd name="connsiteY211" fmla="*/ 4701936 h 5096785"/>
              <a:gd name="connsiteX212" fmla="*/ 1147599 w 12192000"/>
              <a:gd name="connsiteY212" fmla="*/ 4714833 h 5096785"/>
              <a:gd name="connsiteX213" fmla="*/ 1119603 w 12192000"/>
              <a:gd name="connsiteY213" fmla="*/ 4721303 h 5096785"/>
              <a:gd name="connsiteX214" fmla="*/ 997851 w 12192000"/>
              <a:gd name="connsiteY214" fmla="*/ 4722336 h 5096785"/>
              <a:gd name="connsiteX215" fmla="*/ 976455 w 12192000"/>
              <a:gd name="connsiteY215" fmla="*/ 4726407 h 5096785"/>
              <a:gd name="connsiteX216" fmla="*/ 949939 w 12192000"/>
              <a:gd name="connsiteY216" fmla="*/ 4719699 h 5096785"/>
              <a:gd name="connsiteX217" fmla="*/ 894148 w 12192000"/>
              <a:gd name="connsiteY217" fmla="*/ 4710406 h 5096785"/>
              <a:gd name="connsiteX218" fmla="*/ 857990 w 12192000"/>
              <a:gd name="connsiteY218" fmla="*/ 4696844 h 5096785"/>
              <a:gd name="connsiteX219" fmla="*/ 848649 w 12192000"/>
              <a:gd name="connsiteY219" fmla="*/ 4704021 h 5096785"/>
              <a:gd name="connsiteX220" fmla="*/ 826436 w 12192000"/>
              <a:gd name="connsiteY220" fmla="*/ 4707421 h 5096785"/>
              <a:gd name="connsiteX221" fmla="*/ 733052 w 12192000"/>
              <a:gd name="connsiteY221" fmla="*/ 4701884 h 5096785"/>
              <a:gd name="connsiteX222" fmla="*/ 716185 w 12192000"/>
              <a:gd name="connsiteY222" fmla="*/ 4703827 h 5096785"/>
              <a:gd name="connsiteX223" fmla="*/ 696663 w 12192000"/>
              <a:gd name="connsiteY223" fmla="*/ 4697420 h 5096785"/>
              <a:gd name="connsiteX224" fmla="*/ 582722 w 12192000"/>
              <a:gd name="connsiteY224" fmla="*/ 4658637 h 5096785"/>
              <a:gd name="connsiteX225" fmla="*/ 581118 w 12192000"/>
              <a:gd name="connsiteY225" fmla="*/ 4654120 h 5096785"/>
              <a:gd name="connsiteX226" fmla="*/ 546453 w 12192000"/>
              <a:gd name="connsiteY226" fmla="*/ 4652542 h 5096785"/>
              <a:gd name="connsiteX227" fmla="*/ 536773 w 12192000"/>
              <a:gd name="connsiteY227" fmla="*/ 4644609 h 5096785"/>
              <a:gd name="connsiteX228" fmla="*/ 518899 w 12192000"/>
              <a:gd name="connsiteY228" fmla="*/ 4642839 h 5096785"/>
              <a:gd name="connsiteX229" fmla="*/ 388896 w 12192000"/>
              <a:gd name="connsiteY229" fmla="*/ 4619173 h 5096785"/>
              <a:gd name="connsiteX230" fmla="*/ 366479 w 12192000"/>
              <a:gd name="connsiteY230" fmla="*/ 4618896 h 5096785"/>
              <a:gd name="connsiteX231" fmla="*/ 342781 w 12192000"/>
              <a:gd name="connsiteY231" fmla="*/ 4601239 h 5096785"/>
              <a:gd name="connsiteX232" fmla="*/ 255925 w 12192000"/>
              <a:gd name="connsiteY232" fmla="*/ 4598685 h 5096785"/>
              <a:gd name="connsiteX233" fmla="*/ 226919 w 12192000"/>
              <a:gd name="connsiteY233" fmla="*/ 4598460 h 5096785"/>
              <a:gd name="connsiteX234" fmla="*/ 213925 w 12192000"/>
              <a:gd name="connsiteY234" fmla="*/ 4597783 h 5096785"/>
              <a:gd name="connsiteX235" fmla="*/ 215196 w 12192000"/>
              <a:gd name="connsiteY235" fmla="*/ 4588576 h 5096785"/>
              <a:gd name="connsiteX236" fmla="*/ 180214 w 12192000"/>
              <a:gd name="connsiteY236" fmla="*/ 4583701 h 5096785"/>
              <a:gd name="connsiteX237" fmla="*/ 83203 w 12192000"/>
              <a:gd name="connsiteY237" fmla="*/ 4531664 h 5096785"/>
              <a:gd name="connsiteX238" fmla="*/ 4106 w 12192000"/>
              <a:gd name="connsiteY238" fmla="*/ 4517202 h 5096785"/>
              <a:gd name="connsiteX239" fmla="*/ 0 w 12192000"/>
              <a:gd name="connsiteY239" fmla="*/ 4516084 h 5096785"/>
              <a:gd name="connsiteX240" fmla="*/ 0 w 12192000"/>
              <a:gd name="connsiteY240"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055081 w 12192000"/>
              <a:gd name="connsiteY175" fmla="*/ 5080424 h 5096785"/>
              <a:gd name="connsiteX176" fmla="*/ 3049807 w 12192000"/>
              <a:gd name="connsiteY176" fmla="*/ 5080860 h 5096785"/>
              <a:gd name="connsiteX177" fmla="*/ 3029122 w 12192000"/>
              <a:gd name="connsiteY177" fmla="*/ 5070085 h 5096785"/>
              <a:gd name="connsiteX178" fmla="*/ 3017862 w 12192000"/>
              <a:gd name="connsiteY178" fmla="*/ 5065942 h 5096785"/>
              <a:gd name="connsiteX179" fmla="*/ 3015868 w 12192000"/>
              <a:gd name="connsiteY179" fmla="*/ 5061832 h 5096785"/>
              <a:gd name="connsiteX180" fmla="*/ 2998644 w 12192000"/>
              <a:gd name="connsiteY180" fmla="*/ 5057210 h 5096785"/>
              <a:gd name="connsiteX181" fmla="*/ 2996219 w 12192000"/>
              <a:gd name="connsiteY181" fmla="*/ 5057788 h 5096785"/>
              <a:gd name="connsiteX182" fmla="*/ 2983676 w 12192000"/>
              <a:gd name="connsiteY182" fmla="*/ 5049852 h 5096785"/>
              <a:gd name="connsiteX183" fmla="*/ 2903609 w 12192000"/>
              <a:gd name="connsiteY183" fmla="*/ 4998457 h 5096785"/>
              <a:gd name="connsiteX184" fmla="*/ 2758830 w 12192000"/>
              <a:gd name="connsiteY184" fmla="*/ 4974760 h 5096785"/>
              <a:gd name="connsiteX185" fmla="*/ 2532669 w 12192000"/>
              <a:gd name="connsiteY185" fmla="*/ 4940573 h 5096785"/>
              <a:gd name="connsiteX186" fmla="*/ 2389931 w 12192000"/>
              <a:gd name="connsiteY186" fmla="*/ 4905785 h 5096785"/>
              <a:gd name="connsiteX187" fmla="*/ 2335186 w 12192000"/>
              <a:gd name="connsiteY187" fmla="*/ 4902957 h 5096785"/>
              <a:gd name="connsiteX188" fmla="*/ 2273393 w 12192000"/>
              <a:gd name="connsiteY188" fmla="*/ 4883565 h 5096785"/>
              <a:gd name="connsiteX189" fmla="*/ 2269523 w 12192000"/>
              <a:gd name="connsiteY189" fmla="*/ 4884442 h 5096785"/>
              <a:gd name="connsiteX190" fmla="*/ 2256015 w 12192000"/>
              <a:gd name="connsiteY190" fmla="*/ 4883014 h 5096785"/>
              <a:gd name="connsiteX191" fmla="*/ 2249731 w 12192000"/>
              <a:gd name="connsiteY191" fmla="*/ 4888778 h 5096785"/>
              <a:gd name="connsiteX192" fmla="*/ 2227629 w 12192000"/>
              <a:gd name="connsiteY192" fmla="*/ 4891047 h 5096785"/>
              <a:gd name="connsiteX193" fmla="*/ 2203460 w 12192000"/>
              <a:gd name="connsiteY193" fmla="*/ 4886696 h 5096785"/>
              <a:gd name="connsiteX194" fmla="*/ 2091528 w 12192000"/>
              <a:gd name="connsiteY194" fmla="*/ 4859155 h 5096785"/>
              <a:gd name="connsiteX195" fmla="*/ 2022901 w 12192000"/>
              <a:gd name="connsiteY195" fmla="*/ 4846594 h 5096785"/>
              <a:gd name="connsiteX196" fmla="*/ 1994227 w 12192000"/>
              <a:gd name="connsiteY196" fmla="*/ 4847973 h 5096785"/>
              <a:gd name="connsiteX197" fmla="*/ 1955936 w 12192000"/>
              <a:gd name="connsiteY197" fmla="*/ 4845765 h 5096785"/>
              <a:gd name="connsiteX198" fmla="*/ 1741924 w 12192000"/>
              <a:gd name="connsiteY198" fmla="*/ 4808054 h 5096785"/>
              <a:gd name="connsiteX199" fmla="*/ 1734410 w 12192000"/>
              <a:gd name="connsiteY199" fmla="*/ 4811675 h 5096785"/>
              <a:gd name="connsiteX200" fmla="*/ 1691423 w 12192000"/>
              <a:gd name="connsiteY200" fmla="*/ 4802777 h 5096785"/>
              <a:gd name="connsiteX201" fmla="*/ 1554504 w 12192000"/>
              <a:gd name="connsiteY201" fmla="*/ 4739985 h 5096785"/>
              <a:gd name="connsiteX202" fmla="*/ 1470119 w 12192000"/>
              <a:gd name="connsiteY202" fmla="*/ 4723470 h 5096785"/>
              <a:gd name="connsiteX203" fmla="*/ 1437967 w 12192000"/>
              <a:gd name="connsiteY203" fmla="*/ 4722710 h 5096785"/>
              <a:gd name="connsiteX204" fmla="*/ 1384234 w 12192000"/>
              <a:gd name="connsiteY204" fmla="*/ 4721117 h 5096785"/>
              <a:gd name="connsiteX205" fmla="*/ 1338647 w 12192000"/>
              <a:gd name="connsiteY205" fmla="*/ 4732483 h 5096785"/>
              <a:gd name="connsiteX206" fmla="*/ 1295869 w 12192000"/>
              <a:gd name="connsiteY206" fmla="*/ 4726175 h 5096785"/>
              <a:gd name="connsiteX207" fmla="*/ 1292949 w 12192000"/>
              <a:gd name="connsiteY207" fmla="*/ 4708469 h 5096785"/>
              <a:gd name="connsiteX208" fmla="*/ 1244908 w 12192000"/>
              <a:gd name="connsiteY208" fmla="*/ 4706993 h 5096785"/>
              <a:gd name="connsiteX209" fmla="*/ 1171266 w 12192000"/>
              <a:gd name="connsiteY209" fmla="*/ 4706535 h 5096785"/>
              <a:gd name="connsiteX210" fmla="*/ 1160868 w 12192000"/>
              <a:gd name="connsiteY210" fmla="*/ 4701936 h 5096785"/>
              <a:gd name="connsiteX211" fmla="*/ 1147599 w 12192000"/>
              <a:gd name="connsiteY211" fmla="*/ 4714833 h 5096785"/>
              <a:gd name="connsiteX212" fmla="*/ 1119603 w 12192000"/>
              <a:gd name="connsiteY212" fmla="*/ 4721303 h 5096785"/>
              <a:gd name="connsiteX213" fmla="*/ 997851 w 12192000"/>
              <a:gd name="connsiteY213" fmla="*/ 4722336 h 5096785"/>
              <a:gd name="connsiteX214" fmla="*/ 976455 w 12192000"/>
              <a:gd name="connsiteY214" fmla="*/ 4726407 h 5096785"/>
              <a:gd name="connsiteX215" fmla="*/ 949939 w 12192000"/>
              <a:gd name="connsiteY215" fmla="*/ 4719699 h 5096785"/>
              <a:gd name="connsiteX216" fmla="*/ 894148 w 12192000"/>
              <a:gd name="connsiteY216" fmla="*/ 4710406 h 5096785"/>
              <a:gd name="connsiteX217" fmla="*/ 857990 w 12192000"/>
              <a:gd name="connsiteY217" fmla="*/ 4696844 h 5096785"/>
              <a:gd name="connsiteX218" fmla="*/ 848649 w 12192000"/>
              <a:gd name="connsiteY218" fmla="*/ 4704021 h 5096785"/>
              <a:gd name="connsiteX219" fmla="*/ 826436 w 12192000"/>
              <a:gd name="connsiteY219" fmla="*/ 4707421 h 5096785"/>
              <a:gd name="connsiteX220" fmla="*/ 733052 w 12192000"/>
              <a:gd name="connsiteY220" fmla="*/ 4701884 h 5096785"/>
              <a:gd name="connsiteX221" fmla="*/ 716185 w 12192000"/>
              <a:gd name="connsiteY221" fmla="*/ 4703827 h 5096785"/>
              <a:gd name="connsiteX222" fmla="*/ 696663 w 12192000"/>
              <a:gd name="connsiteY222" fmla="*/ 4697420 h 5096785"/>
              <a:gd name="connsiteX223" fmla="*/ 582722 w 12192000"/>
              <a:gd name="connsiteY223" fmla="*/ 4658637 h 5096785"/>
              <a:gd name="connsiteX224" fmla="*/ 581118 w 12192000"/>
              <a:gd name="connsiteY224" fmla="*/ 4654120 h 5096785"/>
              <a:gd name="connsiteX225" fmla="*/ 546453 w 12192000"/>
              <a:gd name="connsiteY225" fmla="*/ 4652542 h 5096785"/>
              <a:gd name="connsiteX226" fmla="*/ 536773 w 12192000"/>
              <a:gd name="connsiteY226" fmla="*/ 4644609 h 5096785"/>
              <a:gd name="connsiteX227" fmla="*/ 518899 w 12192000"/>
              <a:gd name="connsiteY227" fmla="*/ 4642839 h 5096785"/>
              <a:gd name="connsiteX228" fmla="*/ 388896 w 12192000"/>
              <a:gd name="connsiteY228" fmla="*/ 4619173 h 5096785"/>
              <a:gd name="connsiteX229" fmla="*/ 366479 w 12192000"/>
              <a:gd name="connsiteY229" fmla="*/ 4618896 h 5096785"/>
              <a:gd name="connsiteX230" fmla="*/ 342781 w 12192000"/>
              <a:gd name="connsiteY230" fmla="*/ 4601239 h 5096785"/>
              <a:gd name="connsiteX231" fmla="*/ 255925 w 12192000"/>
              <a:gd name="connsiteY231" fmla="*/ 4598685 h 5096785"/>
              <a:gd name="connsiteX232" fmla="*/ 226919 w 12192000"/>
              <a:gd name="connsiteY232" fmla="*/ 4598460 h 5096785"/>
              <a:gd name="connsiteX233" fmla="*/ 213925 w 12192000"/>
              <a:gd name="connsiteY233" fmla="*/ 4597783 h 5096785"/>
              <a:gd name="connsiteX234" fmla="*/ 215196 w 12192000"/>
              <a:gd name="connsiteY234" fmla="*/ 4588576 h 5096785"/>
              <a:gd name="connsiteX235" fmla="*/ 180214 w 12192000"/>
              <a:gd name="connsiteY235" fmla="*/ 4583701 h 5096785"/>
              <a:gd name="connsiteX236" fmla="*/ 83203 w 12192000"/>
              <a:gd name="connsiteY236" fmla="*/ 4531664 h 5096785"/>
              <a:gd name="connsiteX237" fmla="*/ 4106 w 12192000"/>
              <a:gd name="connsiteY237" fmla="*/ 4517202 h 5096785"/>
              <a:gd name="connsiteX238" fmla="*/ 0 w 12192000"/>
              <a:gd name="connsiteY238" fmla="*/ 4516084 h 5096785"/>
              <a:gd name="connsiteX239" fmla="*/ 0 w 12192000"/>
              <a:gd name="connsiteY23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055081 w 12192000"/>
              <a:gd name="connsiteY175" fmla="*/ 5080424 h 5096785"/>
              <a:gd name="connsiteX176" fmla="*/ 3049807 w 12192000"/>
              <a:gd name="connsiteY176" fmla="*/ 5080860 h 5096785"/>
              <a:gd name="connsiteX177" fmla="*/ 3029122 w 12192000"/>
              <a:gd name="connsiteY177" fmla="*/ 5070085 h 5096785"/>
              <a:gd name="connsiteX178" fmla="*/ 3017862 w 12192000"/>
              <a:gd name="connsiteY178" fmla="*/ 5065942 h 5096785"/>
              <a:gd name="connsiteX179" fmla="*/ 3015868 w 12192000"/>
              <a:gd name="connsiteY179" fmla="*/ 5061832 h 5096785"/>
              <a:gd name="connsiteX180" fmla="*/ 2998644 w 12192000"/>
              <a:gd name="connsiteY180" fmla="*/ 5057210 h 5096785"/>
              <a:gd name="connsiteX181" fmla="*/ 2996219 w 12192000"/>
              <a:gd name="connsiteY181" fmla="*/ 5057788 h 5096785"/>
              <a:gd name="connsiteX182" fmla="*/ 2983676 w 12192000"/>
              <a:gd name="connsiteY182" fmla="*/ 5049852 h 5096785"/>
              <a:gd name="connsiteX183" fmla="*/ 2903609 w 12192000"/>
              <a:gd name="connsiteY183" fmla="*/ 4998457 h 5096785"/>
              <a:gd name="connsiteX184" fmla="*/ 2758830 w 12192000"/>
              <a:gd name="connsiteY184" fmla="*/ 4974760 h 5096785"/>
              <a:gd name="connsiteX185" fmla="*/ 2532669 w 12192000"/>
              <a:gd name="connsiteY185" fmla="*/ 4940573 h 5096785"/>
              <a:gd name="connsiteX186" fmla="*/ 2389931 w 12192000"/>
              <a:gd name="connsiteY186" fmla="*/ 4905785 h 5096785"/>
              <a:gd name="connsiteX187" fmla="*/ 2335186 w 12192000"/>
              <a:gd name="connsiteY187" fmla="*/ 4902957 h 5096785"/>
              <a:gd name="connsiteX188" fmla="*/ 2273393 w 12192000"/>
              <a:gd name="connsiteY188" fmla="*/ 4883565 h 5096785"/>
              <a:gd name="connsiteX189" fmla="*/ 2269523 w 12192000"/>
              <a:gd name="connsiteY189" fmla="*/ 4884442 h 5096785"/>
              <a:gd name="connsiteX190" fmla="*/ 2256015 w 12192000"/>
              <a:gd name="connsiteY190" fmla="*/ 4883014 h 5096785"/>
              <a:gd name="connsiteX191" fmla="*/ 2249731 w 12192000"/>
              <a:gd name="connsiteY191" fmla="*/ 4888778 h 5096785"/>
              <a:gd name="connsiteX192" fmla="*/ 2227629 w 12192000"/>
              <a:gd name="connsiteY192" fmla="*/ 4891047 h 5096785"/>
              <a:gd name="connsiteX193" fmla="*/ 2203460 w 12192000"/>
              <a:gd name="connsiteY193" fmla="*/ 4886696 h 5096785"/>
              <a:gd name="connsiteX194" fmla="*/ 2091528 w 12192000"/>
              <a:gd name="connsiteY194" fmla="*/ 4859155 h 5096785"/>
              <a:gd name="connsiteX195" fmla="*/ 2022901 w 12192000"/>
              <a:gd name="connsiteY195" fmla="*/ 4846594 h 5096785"/>
              <a:gd name="connsiteX196" fmla="*/ 1994227 w 12192000"/>
              <a:gd name="connsiteY196" fmla="*/ 4847973 h 5096785"/>
              <a:gd name="connsiteX197" fmla="*/ 1955936 w 12192000"/>
              <a:gd name="connsiteY197" fmla="*/ 4845765 h 5096785"/>
              <a:gd name="connsiteX198" fmla="*/ 1741924 w 12192000"/>
              <a:gd name="connsiteY198" fmla="*/ 4808054 h 5096785"/>
              <a:gd name="connsiteX199" fmla="*/ 1734410 w 12192000"/>
              <a:gd name="connsiteY199" fmla="*/ 4811675 h 5096785"/>
              <a:gd name="connsiteX200" fmla="*/ 1691423 w 12192000"/>
              <a:gd name="connsiteY200" fmla="*/ 4802777 h 5096785"/>
              <a:gd name="connsiteX201" fmla="*/ 1554504 w 12192000"/>
              <a:gd name="connsiteY201" fmla="*/ 4739985 h 5096785"/>
              <a:gd name="connsiteX202" fmla="*/ 1470119 w 12192000"/>
              <a:gd name="connsiteY202" fmla="*/ 4723470 h 5096785"/>
              <a:gd name="connsiteX203" fmla="*/ 1437967 w 12192000"/>
              <a:gd name="connsiteY203" fmla="*/ 4722710 h 5096785"/>
              <a:gd name="connsiteX204" fmla="*/ 1384234 w 12192000"/>
              <a:gd name="connsiteY204" fmla="*/ 4721117 h 5096785"/>
              <a:gd name="connsiteX205" fmla="*/ 1338647 w 12192000"/>
              <a:gd name="connsiteY205" fmla="*/ 4732483 h 5096785"/>
              <a:gd name="connsiteX206" fmla="*/ 1295869 w 12192000"/>
              <a:gd name="connsiteY206" fmla="*/ 4726175 h 5096785"/>
              <a:gd name="connsiteX207" fmla="*/ 1292949 w 12192000"/>
              <a:gd name="connsiteY207" fmla="*/ 4708469 h 5096785"/>
              <a:gd name="connsiteX208" fmla="*/ 1244908 w 12192000"/>
              <a:gd name="connsiteY208" fmla="*/ 4706993 h 5096785"/>
              <a:gd name="connsiteX209" fmla="*/ 1171266 w 12192000"/>
              <a:gd name="connsiteY209" fmla="*/ 4706535 h 5096785"/>
              <a:gd name="connsiteX210" fmla="*/ 1160868 w 12192000"/>
              <a:gd name="connsiteY210" fmla="*/ 4701936 h 5096785"/>
              <a:gd name="connsiteX211" fmla="*/ 1147599 w 12192000"/>
              <a:gd name="connsiteY211" fmla="*/ 4714833 h 5096785"/>
              <a:gd name="connsiteX212" fmla="*/ 1119603 w 12192000"/>
              <a:gd name="connsiteY212" fmla="*/ 4721303 h 5096785"/>
              <a:gd name="connsiteX213" fmla="*/ 997851 w 12192000"/>
              <a:gd name="connsiteY213" fmla="*/ 4722336 h 5096785"/>
              <a:gd name="connsiteX214" fmla="*/ 976455 w 12192000"/>
              <a:gd name="connsiteY214" fmla="*/ 4726407 h 5096785"/>
              <a:gd name="connsiteX215" fmla="*/ 949939 w 12192000"/>
              <a:gd name="connsiteY215" fmla="*/ 4719699 h 5096785"/>
              <a:gd name="connsiteX216" fmla="*/ 894148 w 12192000"/>
              <a:gd name="connsiteY216" fmla="*/ 4710406 h 5096785"/>
              <a:gd name="connsiteX217" fmla="*/ 857990 w 12192000"/>
              <a:gd name="connsiteY217" fmla="*/ 4696844 h 5096785"/>
              <a:gd name="connsiteX218" fmla="*/ 848649 w 12192000"/>
              <a:gd name="connsiteY218" fmla="*/ 4704021 h 5096785"/>
              <a:gd name="connsiteX219" fmla="*/ 826436 w 12192000"/>
              <a:gd name="connsiteY219" fmla="*/ 4707421 h 5096785"/>
              <a:gd name="connsiteX220" fmla="*/ 733052 w 12192000"/>
              <a:gd name="connsiteY220" fmla="*/ 4701884 h 5096785"/>
              <a:gd name="connsiteX221" fmla="*/ 716185 w 12192000"/>
              <a:gd name="connsiteY221" fmla="*/ 4703827 h 5096785"/>
              <a:gd name="connsiteX222" fmla="*/ 696663 w 12192000"/>
              <a:gd name="connsiteY222" fmla="*/ 4697420 h 5096785"/>
              <a:gd name="connsiteX223" fmla="*/ 582722 w 12192000"/>
              <a:gd name="connsiteY223" fmla="*/ 4658637 h 5096785"/>
              <a:gd name="connsiteX224" fmla="*/ 581118 w 12192000"/>
              <a:gd name="connsiteY224" fmla="*/ 4654120 h 5096785"/>
              <a:gd name="connsiteX225" fmla="*/ 546453 w 12192000"/>
              <a:gd name="connsiteY225" fmla="*/ 4652542 h 5096785"/>
              <a:gd name="connsiteX226" fmla="*/ 536773 w 12192000"/>
              <a:gd name="connsiteY226" fmla="*/ 4644609 h 5096785"/>
              <a:gd name="connsiteX227" fmla="*/ 388896 w 12192000"/>
              <a:gd name="connsiteY227" fmla="*/ 4619173 h 5096785"/>
              <a:gd name="connsiteX228" fmla="*/ 366479 w 12192000"/>
              <a:gd name="connsiteY228" fmla="*/ 4618896 h 5096785"/>
              <a:gd name="connsiteX229" fmla="*/ 342781 w 12192000"/>
              <a:gd name="connsiteY229" fmla="*/ 4601239 h 5096785"/>
              <a:gd name="connsiteX230" fmla="*/ 255925 w 12192000"/>
              <a:gd name="connsiteY230" fmla="*/ 4598685 h 5096785"/>
              <a:gd name="connsiteX231" fmla="*/ 226919 w 12192000"/>
              <a:gd name="connsiteY231" fmla="*/ 4598460 h 5096785"/>
              <a:gd name="connsiteX232" fmla="*/ 213925 w 12192000"/>
              <a:gd name="connsiteY232" fmla="*/ 4597783 h 5096785"/>
              <a:gd name="connsiteX233" fmla="*/ 215196 w 12192000"/>
              <a:gd name="connsiteY233" fmla="*/ 4588576 h 5096785"/>
              <a:gd name="connsiteX234" fmla="*/ 180214 w 12192000"/>
              <a:gd name="connsiteY234" fmla="*/ 4583701 h 5096785"/>
              <a:gd name="connsiteX235" fmla="*/ 83203 w 12192000"/>
              <a:gd name="connsiteY235" fmla="*/ 4531664 h 5096785"/>
              <a:gd name="connsiteX236" fmla="*/ 4106 w 12192000"/>
              <a:gd name="connsiteY236" fmla="*/ 4517202 h 5096785"/>
              <a:gd name="connsiteX237" fmla="*/ 0 w 12192000"/>
              <a:gd name="connsiteY237" fmla="*/ 4516084 h 5096785"/>
              <a:gd name="connsiteX238" fmla="*/ 0 w 12192000"/>
              <a:gd name="connsiteY238"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055081 w 12192000"/>
              <a:gd name="connsiteY175" fmla="*/ 5080424 h 5096785"/>
              <a:gd name="connsiteX176" fmla="*/ 3049807 w 12192000"/>
              <a:gd name="connsiteY176" fmla="*/ 5080860 h 5096785"/>
              <a:gd name="connsiteX177" fmla="*/ 3029122 w 12192000"/>
              <a:gd name="connsiteY177" fmla="*/ 5070085 h 5096785"/>
              <a:gd name="connsiteX178" fmla="*/ 3017862 w 12192000"/>
              <a:gd name="connsiteY178" fmla="*/ 5065942 h 5096785"/>
              <a:gd name="connsiteX179" fmla="*/ 3015868 w 12192000"/>
              <a:gd name="connsiteY179" fmla="*/ 5061832 h 5096785"/>
              <a:gd name="connsiteX180" fmla="*/ 2998644 w 12192000"/>
              <a:gd name="connsiteY180" fmla="*/ 5057210 h 5096785"/>
              <a:gd name="connsiteX181" fmla="*/ 2996219 w 12192000"/>
              <a:gd name="connsiteY181" fmla="*/ 5057788 h 5096785"/>
              <a:gd name="connsiteX182" fmla="*/ 2983676 w 12192000"/>
              <a:gd name="connsiteY182" fmla="*/ 5049852 h 5096785"/>
              <a:gd name="connsiteX183" fmla="*/ 2903609 w 12192000"/>
              <a:gd name="connsiteY183" fmla="*/ 4998457 h 5096785"/>
              <a:gd name="connsiteX184" fmla="*/ 2758830 w 12192000"/>
              <a:gd name="connsiteY184" fmla="*/ 4974760 h 5096785"/>
              <a:gd name="connsiteX185" fmla="*/ 2532669 w 12192000"/>
              <a:gd name="connsiteY185" fmla="*/ 4940573 h 5096785"/>
              <a:gd name="connsiteX186" fmla="*/ 2389931 w 12192000"/>
              <a:gd name="connsiteY186" fmla="*/ 4905785 h 5096785"/>
              <a:gd name="connsiteX187" fmla="*/ 2335186 w 12192000"/>
              <a:gd name="connsiteY187" fmla="*/ 4902957 h 5096785"/>
              <a:gd name="connsiteX188" fmla="*/ 2273393 w 12192000"/>
              <a:gd name="connsiteY188" fmla="*/ 4883565 h 5096785"/>
              <a:gd name="connsiteX189" fmla="*/ 2269523 w 12192000"/>
              <a:gd name="connsiteY189" fmla="*/ 4884442 h 5096785"/>
              <a:gd name="connsiteX190" fmla="*/ 2256015 w 12192000"/>
              <a:gd name="connsiteY190" fmla="*/ 4883014 h 5096785"/>
              <a:gd name="connsiteX191" fmla="*/ 2249731 w 12192000"/>
              <a:gd name="connsiteY191" fmla="*/ 4888778 h 5096785"/>
              <a:gd name="connsiteX192" fmla="*/ 2227629 w 12192000"/>
              <a:gd name="connsiteY192" fmla="*/ 4891047 h 5096785"/>
              <a:gd name="connsiteX193" fmla="*/ 2203460 w 12192000"/>
              <a:gd name="connsiteY193" fmla="*/ 4886696 h 5096785"/>
              <a:gd name="connsiteX194" fmla="*/ 2091528 w 12192000"/>
              <a:gd name="connsiteY194" fmla="*/ 4859155 h 5096785"/>
              <a:gd name="connsiteX195" fmla="*/ 2022901 w 12192000"/>
              <a:gd name="connsiteY195" fmla="*/ 4846594 h 5096785"/>
              <a:gd name="connsiteX196" fmla="*/ 1994227 w 12192000"/>
              <a:gd name="connsiteY196" fmla="*/ 4847973 h 5096785"/>
              <a:gd name="connsiteX197" fmla="*/ 1955936 w 12192000"/>
              <a:gd name="connsiteY197" fmla="*/ 4845765 h 5096785"/>
              <a:gd name="connsiteX198" fmla="*/ 1741924 w 12192000"/>
              <a:gd name="connsiteY198" fmla="*/ 4808054 h 5096785"/>
              <a:gd name="connsiteX199" fmla="*/ 1734410 w 12192000"/>
              <a:gd name="connsiteY199" fmla="*/ 4811675 h 5096785"/>
              <a:gd name="connsiteX200" fmla="*/ 1691423 w 12192000"/>
              <a:gd name="connsiteY200" fmla="*/ 4802777 h 5096785"/>
              <a:gd name="connsiteX201" fmla="*/ 1554504 w 12192000"/>
              <a:gd name="connsiteY201" fmla="*/ 4739985 h 5096785"/>
              <a:gd name="connsiteX202" fmla="*/ 1470119 w 12192000"/>
              <a:gd name="connsiteY202" fmla="*/ 4723470 h 5096785"/>
              <a:gd name="connsiteX203" fmla="*/ 1437967 w 12192000"/>
              <a:gd name="connsiteY203" fmla="*/ 4722710 h 5096785"/>
              <a:gd name="connsiteX204" fmla="*/ 1384234 w 12192000"/>
              <a:gd name="connsiteY204" fmla="*/ 4721117 h 5096785"/>
              <a:gd name="connsiteX205" fmla="*/ 1338647 w 12192000"/>
              <a:gd name="connsiteY205" fmla="*/ 4732483 h 5096785"/>
              <a:gd name="connsiteX206" fmla="*/ 1295869 w 12192000"/>
              <a:gd name="connsiteY206" fmla="*/ 4726175 h 5096785"/>
              <a:gd name="connsiteX207" fmla="*/ 1292949 w 12192000"/>
              <a:gd name="connsiteY207" fmla="*/ 4708469 h 5096785"/>
              <a:gd name="connsiteX208" fmla="*/ 1244908 w 12192000"/>
              <a:gd name="connsiteY208" fmla="*/ 4706993 h 5096785"/>
              <a:gd name="connsiteX209" fmla="*/ 1171266 w 12192000"/>
              <a:gd name="connsiteY209" fmla="*/ 4706535 h 5096785"/>
              <a:gd name="connsiteX210" fmla="*/ 1160868 w 12192000"/>
              <a:gd name="connsiteY210" fmla="*/ 4701936 h 5096785"/>
              <a:gd name="connsiteX211" fmla="*/ 1147599 w 12192000"/>
              <a:gd name="connsiteY211" fmla="*/ 4714833 h 5096785"/>
              <a:gd name="connsiteX212" fmla="*/ 1119603 w 12192000"/>
              <a:gd name="connsiteY212" fmla="*/ 4721303 h 5096785"/>
              <a:gd name="connsiteX213" fmla="*/ 997851 w 12192000"/>
              <a:gd name="connsiteY213" fmla="*/ 4722336 h 5096785"/>
              <a:gd name="connsiteX214" fmla="*/ 976455 w 12192000"/>
              <a:gd name="connsiteY214" fmla="*/ 4726407 h 5096785"/>
              <a:gd name="connsiteX215" fmla="*/ 949939 w 12192000"/>
              <a:gd name="connsiteY215" fmla="*/ 4719699 h 5096785"/>
              <a:gd name="connsiteX216" fmla="*/ 894148 w 12192000"/>
              <a:gd name="connsiteY216" fmla="*/ 4710406 h 5096785"/>
              <a:gd name="connsiteX217" fmla="*/ 857990 w 12192000"/>
              <a:gd name="connsiteY217" fmla="*/ 4696844 h 5096785"/>
              <a:gd name="connsiteX218" fmla="*/ 848649 w 12192000"/>
              <a:gd name="connsiteY218" fmla="*/ 4704021 h 5096785"/>
              <a:gd name="connsiteX219" fmla="*/ 826436 w 12192000"/>
              <a:gd name="connsiteY219" fmla="*/ 4707421 h 5096785"/>
              <a:gd name="connsiteX220" fmla="*/ 733052 w 12192000"/>
              <a:gd name="connsiteY220" fmla="*/ 4701884 h 5096785"/>
              <a:gd name="connsiteX221" fmla="*/ 716185 w 12192000"/>
              <a:gd name="connsiteY221" fmla="*/ 4703827 h 5096785"/>
              <a:gd name="connsiteX222" fmla="*/ 582722 w 12192000"/>
              <a:gd name="connsiteY222" fmla="*/ 4658637 h 5096785"/>
              <a:gd name="connsiteX223" fmla="*/ 581118 w 12192000"/>
              <a:gd name="connsiteY223" fmla="*/ 4654120 h 5096785"/>
              <a:gd name="connsiteX224" fmla="*/ 546453 w 12192000"/>
              <a:gd name="connsiteY224" fmla="*/ 4652542 h 5096785"/>
              <a:gd name="connsiteX225" fmla="*/ 536773 w 12192000"/>
              <a:gd name="connsiteY225" fmla="*/ 4644609 h 5096785"/>
              <a:gd name="connsiteX226" fmla="*/ 388896 w 12192000"/>
              <a:gd name="connsiteY226" fmla="*/ 4619173 h 5096785"/>
              <a:gd name="connsiteX227" fmla="*/ 366479 w 12192000"/>
              <a:gd name="connsiteY227" fmla="*/ 4618896 h 5096785"/>
              <a:gd name="connsiteX228" fmla="*/ 342781 w 12192000"/>
              <a:gd name="connsiteY228" fmla="*/ 4601239 h 5096785"/>
              <a:gd name="connsiteX229" fmla="*/ 255925 w 12192000"/>
              <a:gd name="connsiteY229" fmla="*/ 4598685 h 5096785"/>
              <a:gd name="connsiteX230" fmla="*/ 226919 w 12192000"/>
              <a:gd name="connsiteY230" fmla="*/ 4598460 h 5096785"/>
              <a:gd name="connsiteX231" fmla="*/ 213925 w 12192000"/>
              <a:gd name="connsiteY231" fmla="*/ 4597783 h 5096785"/>
              <a:gd name="connsiteX232" fmla="*/ 215196 w 12192000"/>
              <a:gd name="connsiteY232" fmla="*/ 4588576 h 5096785"/>
              <a:gd name="connsiteX233" fmla="*/ 180214 w 12192000"/>
              <a:gd name="connsiteY233" fmla="*/ 4583701 h 5096785"/>
              <a:gd name="connsiteX234" fmla="*/ 83203 w 12192000"/>
              <a:gd name="connsiteY234" fmla="*/ 4531664 h 5096785"/>
              <a:gd name="connsiteX235" fmla="*/ 4106 w 12192000"/>
              <a:gd name="connsiteY235" fmla="*/ 4517202 h 5096785"/>
              <a:gd name="connsiteX236" fmla="*/ 0 w 12192000"/>
              <a:gd name="connsiteY236" fmla="*/ 4516084 h 5096785"/>
              <a:gd name="connsiteX237" fmla="*/ 0 w 12192000"/>
              <a:gd name="connsiteY237"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055081 w 12192000"/>
              <a:gd name="connsiteY175" fmla="*/ 5080424 h 5096785"/>
              <a:gd name="connsiteX176" fmla="*/ 3049807 w 12192000"/>
              <a:gd name="connsiteY176" fmla="*/ 5080860 h 5096785"/>
              <a:gd name="connsiteX177" fmla="*/ 3029122 w 12192000"/>
              <a:gd name="connsiteY177" fmla="*/ 5070085 h 5096785"/>
              <a:gd name="connsiteX178" fmla="*/ 3017862 w 12192000"/>
              <a:gd name="connsiteY178" fmla="*/ 5065942 h 5096785"/>
              <a:gd name="connsiteX179" fmla="*/ 3015868 w 12192000"/>
              <a:gd name="connsiteY179" fmla="*/ 5061832 h 5096785"/>
              <a:gd name="connsiteX180" fmla="*/ 2998644 w 12192000"/>
              <a:gd name="connsiteY180" fmla="*/ 5057210 h 5096785"/>
              <a:gd name="connsiteX181" fmla="*/ 2996219 w 12192000"/>
              <a:gd name="connsiteY181" fmla="*/ 5057788 h 5096785"/>
              <a:gd name="connsiteX182" fmla="*/ 2983676 w 12192000"/>
              <a:gd name="connsiteY182" fmla="*/ 5049852 h 5096785"/>
              <a:gd name="connsiteX183" fmla="*/ 2903609 w 12192000"/>
              <a:gd name="connsiteY183" fmla="*/ 4998457 h 5096785"/>
              <a:gd name="connsiteX184" fmla="*/ 2758830 w 12192000"/>
              <a:gd name="connsiteY184" fmla="*/ 4974760 h 5096785"/>
              <a:gd name="connsiteX185" fmla="*/ 2532669 w 12192000"/>
              <a:gd name="connsiteY185" fmla="*/ 4940573 h 5096785"/>
              <a:gd name="connsiteX186" fmla="*/ 2389931 w 12192000"/>
              <a:gd name="connsiteY186" fmla="*/ 4905785 h 5096785"/>
              <a:gd name="connsiteX187" fmla="*/ 2335186 w 12192000"/>
              <a:gd name="connsiteY187" fmla="*/ 4902957 h 5096785"/>
              <a:gd name="connsiteX188" fmla="*/ 2273393 w 12192000"/>
              <a:gd name="connsiteY188" fmla="*/ 4883565 h 5096785"/>
              <a:gd name="connsiteX189" fmla="*/ 2269523 w 12192000"/>
              <a:gd name="connsiteY189" fmla="*/ 4884442 h 5096785"/>
              <a:gd name="connsiteX190" fmla="*/ 2256015 w 12192000"/>
              <a:gd name="connsiteY190" fmla="*/ 4883014 h 5096785"/>
              <a:gd name="connsiteX191" fmla="*/ 2249731 w 12192000"/>
              <a:gd name="connsiteY191" fmla="*/ 4888778 h 5096785"/>
              <a:gd name="connsiteX192" fmla="*/ 2227629 w 12192000"/>
              <a:gd name="connsiteY192" fmla="*/ 4891047 h 5096785"/>
              <a:gd name="connsiteX193" fmla="*/ 2203460 w 12192000"/>
              <a:gd name="connsiteY193" fmla="*/ 4886696 h 5096785"/>
              <a:gd name="connsiteX194" fmla="*/ 2091528 w 12192000"/>
              <a:gd name="connsiteY194" fmla="*/ 4859155 h 5096785"/>
              <a:gd name="connsiteX195" fmla="*/ 2022901 w 12192000"/>
              <a:gd name="connsiteY195" fmla="*/ 4846594 h 5096785"/>
              <a:gd name="connsiteX196" fmla="*/ 1994227 w 12192000"/>
              <a:gd name="connsiteY196" fmla="*/ 4847973 h 5096785"/>
              <a:gd name="connsiteX197" fmla="*/ 1955936 w 12192000"/>
              <a:gd name="connsiteY197" fmla="*/ 4845765 h 5096785"/>
              <a:gd name="connsiteX198" fmla="*/ 1741924 w 12192000"/>
              <a:gd name="connsiteY198" fmla="*/ 4808054 h 5096785"/>
              <a:gd name="connsiteX199" fmla="*/ 1734410 w 12192000"/>
              <a:gd name="connsiteY199" fmla="*/ 4811675 h 5096785"/>
              <a:gd name="connsiteX200" fmla="*/ 1691423 w 12192000"/>
              <a:gd name="connsiteY200" fmla="*/ 4802777 h 5096785"/>
              <a:gd name="connsiteX201" fmla="*/ 1554504 w 12192000"/>
              <a:gd name="connsiteY201" fmla="*/ 4739985 h 5096785"/>
              <a:gd name="connsiteX202" fmla="*/ 1470119 w 12192000"/>
              <a:gd name="connsiteY202" fmla="*/ 4723470 h 5096785"/>
              <a:gd name="connsiteX203" fmla="*/ 1437967 w 12192000"/>
              <a:gd name="connsiteY203" fmla="*/ 4722710 h 5096785"/>
              <a:gd name="connsiteX204" fmla="*/ 1384234 w 12192000"/>
              <a:gd name="connsiteY204" fmla="*/ 4721117 h 5096785"/>
              <a:gd name="connsiteX205" fmla="*/ 1338647 w 12192000"/>
              <a:gd name="connsiteY205" fmla="*/ 4732483 h 5096785"/>
              <a:gd name="connsiteX206" fmla="*/ 1295869 w 12192000"/>
              <a:gd name="connsiteY206" fmla="*/ 4726175 h 5096785"/>
              <a:gd name="connsiteX207" fmla="*/ 1292949 w 12192000"/>
              <a:gd name="connsiteY207" fmla="*/ 4708469 h 5096785"/>
              <a:gd name="connsiteX208" fmla="*/ 1244908 w 12192000"/>
              <a:gd name="connsiteY208" fmla="*/ 4706993 h 5096785"/>
              <a:gd name="connsiteX209" fmla="*/ 1171266 w 12192000"/>
              <a:gd name="connsiteY209" fmla="*/ 4706535 h 5096785"/>
              <a:gd name="connsiteX210" fmla="*/ 1160868 w 12192000"/>
              <a:gd name="connsiteY210" fmla="*/ 4701936 h 5096785"/>
              <a:gd name="connsiteX211" fmla="*/ 1147599 w 12192000"/>
              <a:gd name="connsiteY211" fmla="*/ 4714833 h 5096785"/>
              <a:gd name="connsiteX212" fmla="*/ 1119603 w 12192000"/>
              <a:gd name="connsiteY212" fmla="*/ 4721303 h 5096785"/>
              <a:gd name="connsiteX213" fmla="*/ 997851 w 12192000"/>
              <a:gd name="connsiteY213" fmla="*/ 4722336 h 5096785"/>
              <a:gd name="connsiteX214" fmla="*/ 976455 w 12192000"/>
              <a:gd name="connsiteY214" fmla="*/ 4726407 h 5096785"/>
              <a:gd name="connsiteX215" fmla="*/ 949939 w 12192000"/>
              <a:gd name="connsiteY215" fmla="*/ 4719699 h 5096785"/>
              <a:gd name="connsiteX216" fmla="*/ 894148 w 12192000"/>
              <a:gd name="connsiteY216" fmla="*/ 4710406 h 5096785"/>
              <a:gd name="connsiteX217" fmla="*/ 857990 w 12192000"/>
              <a:gd name="connsiteY217" fmla="*/ 4696844 h 5096785"/>
              <a:gd name="connsiteX218" fmla="*/ 848649 w 12192000"/>
              <a:gd name="connsiteY218" fmla="*/ 4704021 h 5096785"/>
              <a:gd name="connsiteX219" fmla="*/ 826436 w 12192000"/>
              <a:gd name="connsiteY219" fmla="*/ 4707421 h 5096785"/>
              <a:gd name="connsiteX220" fmla="*/ 733052 w 12192000"/>
              <a:gd name="connsiteY220" fmla="*/ 4701884 h 5096785"/>
              <a:gd name="connsiteX221" fmla="*/ 716185 w 12192000"/>
              <a:gd name="connsiteY221" fmla="*/ 4648168 h 5096785"/>
              <a:gd name="connsiteX222" fmla="*/ 582722 w 12192000"/>
              <a:gd name="connsiteY222" fmla="*/ 4658637 h 5096785"/>
              <a:gd name="connsiteX223" fmla="*/ 581118 w 12192000"/>
              <a:gd name="connsiteY223" fmla="*/ 4654120 h 5096785"/>
              <a:gd name="connsiteX224" fmla="*/ 546453 w 12192000"/>
              <a:gd name="connsiteY224" fmla="*/ 4652542 h 5096785"/>
              <a:gd name="connsiteX225" fmla="*/ 536773 w 12192000"/>
              <a:gd name="connsiteY225" fmla="*/ 4644609 h 5096785"/>
              <a:gd name="connsiteX226" fmla="*/ 388896 w 12192000"/>
              <a:gd name="connsiteY226" fmla="*/ 4619173 h 5096785"/>
              <a:gd name="connsiteX227" fmla="*/ 366479 w 12192000"/>
              <a:gd name="connsiteY227" fmla="*/ 4618896 h 5096785"/>
              <a:gd name="connsiteX228" fmla="*/ 342781 w 12192000"/>
              <a:gd name="connsiteY228" fmla="*/ 4601239 h 5096785"/>
              <a:gd name="connsiteX229" fmla="*/ 255925 w 12192000"/>
              <a:gd name="connsiteY229" fmla="*/ 4598685 h 5096785"/>
              <a:gd name="connsiteX230" fmla="*/ 226919 w 12192000"/>
              <a:gd name="connsiteY230" fmla="*/ 4598460 h 5096785"/>
              <a:gd name="connsiteX231" fmla="*/ 213925 w 12192000"/>
              <a:gd name="connsiteY231" fmla="*/ 4597783 h 5096785"/>
              <a:gd name="connsiteX232" fmla="*/ 215196 w 12192000"/>
              <a:gd name="connsiteY232" fmla="*/ 4588576 h 5096785"/>
              <a:gd name="connsiteX233" fmla="*/ 180214 w 12192000"/>
              <a:gd name="connsiteY233" fmla="*/ 4583701 h 5096785"/>
              <a:gd name="connsiteX234" fmla="*/ 83203 w 12192000"/>
              <a:gd name="connsiteY234" fmla="*/ 4531664 h 5096785"/>
              <a:gd name="connsiteX235" fmla="*/ 4106 w 12192000"/>
              <a:gd name="connsiteY235" fmla="*/ 4517202 h 5096785"/>
              <a:gd name="connsiteX236" fmla="*/ 0 w 12192000"/>
              <a:gd name="connsiteY236" fmla="*/ 4516084 h 5096785"/>
              <a:gd name="connsiteX237" fmla="*/ 0 w 12192000"/>
              <a:gd name="connsiteY237"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055081 w 12192000"/>
              <a:gd name="connsiteY175" fmla="*/ 5080424 h 5096785"/>
              <a:gd name="connsiteX176" fmla="*/ 3049807 w 12192000"/>
              <a:gd name="connsiteY176" fmla="*/ 5080860 h 5096785"/>
              <a:gd name="connsiteX177" fmla="*/ 3029122 w 12192000"/>
              <a:gd name="connsiteY177" fmla="*/ 5070085 h 5096785"/>
              <a:gd name="connsiteX178" fmla="*/ 3017862 w 12192000"/>
              <a:gd name="connsiteY178" fmla="*/ 5065942 h 5096785"/>
              <a:gd name="connsiteX179" fmla="*/ 3015868 w 12192000"/>
              <a:gd name="connsiteY179" fmla="*/ 5061832 h 5096785"/>
              <a:gd name="connsiteX180" fmla="*/ 2998644 w 12192000"/>
              <a:gd name="connsiteY180" fmla="*/ 5057210 h 5096785"/>
              <a:gd name="connsiteX181" fmla="*/ 2996219 w 12192000"/>
              <a:gd name="connsiteY181" fmla="*/ 5057788 h 5096785"/>
              <a:gd name="connsiteX182" fmla="*/ 2983676 w 12192000"/>
              <a:gd name="connsiteY182" fmla="*/ 5049852 h 5096785"/>
              <a:gd name="connsiteX183" fmla="*/ 2903609 w 12192000"/>
              <a:gd name="connsiteY183" fmla="*/ 4998457 h 5096785"/>
              <a:gd name="connsiteX184" fmla="*/ 2758830 w 12192000"/>
              <a:gd name="connsiteY184" fmla="*/ 4974760 h 5096785"/>
              <a:gd name="connsiteX185" fmla="*/ 2532669 w 12192000"/>
              <a:gd name="connsiteY185" fmla="*/ 4940573 h 5096785"/>
              <a:gd name="connsiteX186" fmla="*/ 2389931 w 12192000"/>
              <a:gd name="connsiteY186" fmla="*/ 4905785 h 5096785"/>
              <a:gd name="connsiteX187" fmla="*/ 2335186 w 12192000"/>
              <a:gd name="connsiteY187" fmla="*/ 4902957 h 5096785"/>
              <a:gd name="connsiteX188" fmla="*/ 2273393 w 12192000"/>
              <a:gd name="connsiteY188" fmla="*/ 4883565 h 5096785"/>
              <a:gd name="connsiteX189" fmla="*/ 2269523 w 12192000"/>
              <a:gd name="connsiteY189" fmla="*/ 4884442 h 5096785"/>
              <a:gd name="connsiteX190" fmla="*/ 2256015 w 12192000"/>
              <a:gd name="connsiteY190" fmla="*/ 4883014 h 5096785"/>
              <a:gd name="connsiteX191" fmla="*/ 2249731 w 12192000"/>
              <a:gd name="connsiteY191" fmla="*/ 4888778 h 5096785"/>
              <a:gd name="connsiteX192" fmla="*/ 2227629 w 12192000"/>
              <a:gd name="connsiteY192" fmla="*/ 4891047 h 5096785"/>
              <a:gd name="connsiteX193" fmla="*/ 2203460 w 12192000"/>
              <a:gd name="connsiteY193" fmla="*/ 4886696 h 5096785"/>
              <a:gd name="connsiteX194" fmla="*/ 2091528 w 12192000"/>
              <a:gd name="connsiteY194" fmla="*/ 4859155 h 5096785"/>
              <a:gd name="connsiteX195" fmla="*/ 2022901 w 12192000"/>
              <a:gd name="connsiteY195" fmla="*/ 4846594 h 5096785"/>
              <a:gd name="connsiteX196" fmla="*/ 1994227 w 12192000"/>
              <a:gd name="connsiteY196" fmla="*/ 4847973 h 5096785"/>
              <a:gd name="connsiteX197" fmla="*/ 1955936 w 12192000"/>
              <a:gd name="connsiteY197" fmla="*/ 4845765 h 5096785"/>
              <a:gd name="connsiteX198" fmla="*/ 1741924 w 12192000"/>
              <a:gd name="connsiteY198" fmla="*/ 4808054 h 5096785"/>
              <a:gd name="connsiteX199" fmla="*/ 1734410 w 12192000"/>
              <a:gd name="connsiteY199" fmla="*/ 4811675 h 5096785"/>
              <a:gd name="connsiteX200" fmla="*/ 1691423 w 12192000"/>
              <a:gd name="connsiteY200" fmla="*/ 4802777 h 5096785"/>
              <a:gd name="connsiteX201" fmla="*/ 1554504 w 12192000"/>
              <a:gd name="connsiteY201" fmla="*/ 4739985 h 5096785"/>
              <a:gd name="connsiteX202" fmla="*/ 1470119 w 12192000"/>
              <a:gd name="connsiteY202" fmla="*/ 4723470 h 5096785"/>
              <a:gd name="connsiteX203" fmla="*/ 1437967 w 12192000"/>
              <a:gd name="connsiteY203" fmla="*/ 4722710 h 5096785"/>
              <a:gd name="connsiteX204" fmla="*/ 1384234 w 12192000"/>
              <a:gd name="connsiteY204" fmla="*/ 4721117 h 5096785"/>
              <a:gd name="connsiteX205" fmla="*/ 1295869 w 12192000"/>
              <a:gd name="connsiteY205" fmla="*/ 4726175 h 5096785"/>
              <a:gd name="connsiteX206" fmla="*/ 1292949 w 12192000"/>
              <a:gd name="connsiteY206" fmla="*/ 4708469 h 5096785"/>
              <a:gd name="connsiteX207" fmla="*/ 1244908 w 12192000"/>
              <a:gd name="connsiteY207" fmla="*/ 4706993 h 5096785"/>
              <a:gd name="connsiteX208" fmla="*/ 1171266 w 12192000"/>
              <a:gd name="connsiteY208" fmla="*/ 4706535 h 5096785"/>
              <a:gd name="connsiteX209" fmla="*/ 1160868 w 12192000"/>
              <a:gd name="connsiteY209" fmla="*/ 4701936 h 5096785"/>
              <a:gd name="connsiteX210" fmla="*/ 1147599 w 12192000"/>
              <a:gd name="connsiteY210" fmla="*/ 4714833 h 5096785"/>
              <a:gd name="connsiteX211" fmla="*/ 1119603 w 12192000"/>
              <a:gd name="connsiteY211" fmla="*/ 4721303 h 5096785"/>
              <a:gd name="connsiteX212" fmla="*/ 997851 w 12192000"/>
              <a:gd name="connsiteY212" fmla="*/ 4722336 h 5096785"/>
              <a:gd name="connsiteX213" fmla="*/ 976455 w 12192000"/>
              <a:gd name="connsiteY213" fmla="*/ 4726407 h 5096785"/>
              <a:gd name="connsiteX214" fmla="*/ 949939 w 12192000"/>
              <a:gd name="connsiteY214" fmla="*/ 4719699 h 5096785"/>
              <a:gd name="connsiteX215" fmla="*/ 894148 w 12192000"/>
              <a:gd name="connsiteY215" fmla="*/ 4710406 h 5096785"/>
              <a:gd name="connsiteX216" fmla="*/ 857990 w 12192000"/>
              <a:gd name="connsiteY216" fmla="*/ 4696844 h 5096785"/>
              <a:gd name="connsiteX217" fmla="*/ 848649 w 12192000"/>
              <a:gd name="connsiteY217" fmla="*/ 4704021 h 5096785"/>
              <a:gd name="connsiteX218" fmla="*/ 826436 w 12192000"/>
              <a:gd name="connsiteY218" fmla="*/ 4707421 h 5096785"/>
              <a:gd name="connsiteX219" fmla="*/ 733052 w 12192000"/>
              <a:gd name="connsiteY219" fmla="*/ 4701884 h 5096785"/>
              <a:gd name="connsiteX220" fmla="*/ 716185 w 12192000"/>
              <a:gd name="connsiteY220" fmla="*/ 4648168 h 5096785"/>
              <a:gd name="connsiteX221" fmla="*/ 582722 w 12192000"/>
              <a:gd name="connsiteY221" fmla="*/ 4658637 h 5096785"/>
              <a:gd name="connsiteX222" fmla="*/ 581118 w 12192000"/>
              <a:gd name="connsiteY222" fmla="*/ 4654120 h 5096785"/>
              <a:gd name="connsiteX223" fmla="*/ 546453 w 12192000"/>
              <a:gd name="connsiteY223" fmla="*/ 4652542 h 5096785"/>
              <a:gd name="connsiteX224" fmla="*/ 536773 w 12192000"/>
              <a:gd name="connsiteY224" fmla="*/ 4644609 h 5096785"/>
              <a:gd name="connsiteX225" fmla="*/ 388896 w 12192000"/>
              <a:gd name="connsiteY225" fmla="*/ 4619173 h 5096785"/>
              <a:gd name="connsiteX226" fmla="*/ 366479 w 12192000"/>
              <a:gd name="connsiteY226" fmla="*/ 4618896 h 5096785"/>
              <a:gd name="connsiteX227" fmla="*/ 342781 w 12192000"/>
              <a:gd name="connsiteY227" fmla="*/ 4601239 h 5096785"/>
              <a:gd name="connsiteX228" fmla="*/ 255925 w 12192000"/>
              <a:gd name="connsiteY228" fmla="*/ 4598685 h 5096785"/>
              <a:gd name="connsiteX229" fmla="*/ 226919 w 12192000"/>
              <a:gd name="connsiteY229" fmla="*/ 4598460 h 5096785"/>
              <a:gd name="connsiteX230" fmla="*/ 213925 w 12192000"/>
              <a:gd name="connsiteY230" fmla="*/ 4597783 h 5096785"/>
              <a:gd name="connsiteX231" fmla="*/ 215196 w 12192000"/>
              <a:gd name="connsiteY231" fmla="*/ 4588576 h 5096785"/>
              <a:gd name="connsiteX232" fmla="*/ 180214 w 12192000"/>
              <a:gd name="connsiteY232" fmla="*/ 4583701 h 5096785"/>
              <a:gd name="connsiteX233" fmla="*/ 83203 w 12192000"/>
              <a:gd name="connsiteY233" fmla="*/ 4531664 h 5096785"/>
              <a:gd name="connsiteX234" fmla="*/ 4106 w 12192000"/>
              <a:gd name="connsiteY234" fmla="*/ 4517202 h 5096785"/>
              <a:gd name="connsiteX235" fmla="*/ 0 w 12192000"/>
              <a:gd name="connsiteY235" fmla="*/ 4516084 h 5096785"/>
              <a:gd name="connsiteX236" fmla="*/ 0 w 12192000"/>
              <a:gd name="connsiteY236"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055081 w 12192000"/>
              <a:gd name="connsiteY175" fmla="*/ 5080424 h 5096785"/>
              <a:gd name="connsiteX176" fmla="*/ 3049807 w 12192000"/>
              <a:gd name="connsiteY176" fmla="*/ 5080860 h 5096785"/>
              <a:gd name="connsiteX177" fmla="*/ 3029122 w 12192000"/>
              <a:gd name="connsiteY177" fmla="*/ 5070085 h 5096785"/>
              <a:gd name="connsiteX178" fmla="*/ 3017862 w 12192000"/>
              <a:gd name="connsiteY178" fmla="*/ 5065942 h 5096785"/>
              <a:gd name="connsiteX179" fmla="*/ 3015868 w 12192000"/>
              <a:gd name="connsiteY179" fmla="*/ 5061832 h 5096785"/>
              <a:gd name="connsiteX180" fmla="*/ 2998644 w 12192000"/>
              <a:gd name="connsiteY180" fmla="*/ 5057210 h 5096785"/>
              <a:gd name="connsiteX181" fmla="*/ 2996219 w 12192000"/>
              <a:gd name="connsiteY181" fmla="*/ 5057788 h 5096785"/>
              <a:gd name="connsiteX182" fmla="*/ 2983676 w 12192000"/>
              <a:gd name="connsiteY182" fmla="*/ 5049852 h 5096785"/>
              <a:gd name="connsiteX183" fmla="*/ 2903609 w 12192000"/>
              <a:gd name="connsiteY183" fmla="*/ 4998457 h 5096785"/>
              <a:gd name="connsiteX184" fmla="*/ 2758830 w 12192000"/>
              <a:gd name="connsiteY184" fmla="*/ 4974760 h 5096785"/>
              <a:gd name="connsiteX185" fmla="*/ 2532669 w 12192000"/>
              <a:gd name="connsiteY185" fmla="*/ 4940573 h 5096785"/>
              <a:gd name="connsiteX186" fmla="*/ 2389931 w 12192000"/>
              <a:gd name="connsiteY186" fmla="*/ 4905785 h 5096785"/>
              <a:gd name="connsiteX187" fmla="*/ 2335186 w 12192000"/>
              <a:gd name="connsiteY187" fmla="*/ 4902957 h 5096785"/>
              <a:gd name="connsiteX188" fmla="*/ 2273393 w 12192000"/>
              <a:gd name="connsiteY188" fmla="*/ 4883565 h 5096785"/>
              <a:gd name="connsiteX189" fmla="*/ 2269523 w 12192000"/>
              <a:gd name="connsiteY189" fmla="*/ 4884442 h 5096785"/>
              <a:gd name="connsiteX190" fmla="*/ 2256015 w 12192000"/>
              <a:gd name="connsiteY190" fmla="*/ 4883014 h 5096785"/>
              <a:gd name="connsiteX191" fmla="*/ 2249731 w 12192000"/>
              <a:gd name="connsiteY191" fmla="*/ 4888778 h 5096785"/>
              <a:gd name="connsiteX192" fmla="*/ 2227629 w 12192000"/>
              <a:gd name="connsiteY192" fmla="*/ 4891047 h 5096785"/>
              <a:gd name="connsiteX193" fmla="*/ 2203460 w 12192000"/>
              <a:gd name="connsiteY193" fmla="*/ 4886696 h 5096785"/>
              <a:gd name="connsiteX194" fmla="*/ 2091528 w 12192000"/>
              <a:gd name="connsiteY194" fmla="*/ 4859155 h 5096785"/>
              <a:gd name="connsiteX195" fmla="*/ 2022901 w 12192000"/>
              <a:gd name="connsiteY195" fmla="*/ 4846594 h 5096785"/>
              <a:gd name="connsiteX196" fmla="*/ 1994227 w 12192000"/>
              <a:gd name="connsiteY196" fmla="*/ 4847973 h 5096785"/>
              <a:gd name="connsiteX197" fmla="*/ 1955936 w 12192000"/>
              <a:gd name="connsiteY197" fmla="*/ 4845765 h 5096785"/>
              <a:gd name="connsiteX198" fmla="*/ 1741924 w 12192000"/>
              <a:gd name="connsiteY198" fmla="*/ 4808054 h 5096785"/>
              <a:gd name="connsiteX199" fmla="*/ 1734410 w 12192000"/>
              <a:gd name="connsiteY199" fmla="*/ 4811675 h 5096785"/>
              <a:gd name="connsiteX200" fmla="*/ 1691423 w 12192000"/>
              <a:gd name="connsiteY200" fmla="*/ 4802777 h 5096785"/>
              <a:gd name="connsiteX201" fmla="*/ 1554504 w 12192000"/>
              <a:gd name="connsiteY201" fmla="*/ 4739985 h 5096785"/>
              <a:gd name="connsiteX202" fmla="*/ 1470119 w 12192000"/>
              <a:gd name="connsiteY202" fmla="*/ 4723470 h 5096785"/>
              <a:gd name="connsiteX203" fmla="*/ 1437967 w 12192000"/>
              <a:gd name="connsiteY203" fmla="*/ 4722710 h 5096785"/>
              <a:gd name="connsiteX204" fmla="*/ 1384234 w 12192000"/>
              <a:gd name="connsiteY204" fmla="*/ 4721117 h 5096785"/>
              <a:gd name="connsiteX205" fmla="*/ 1295869 w 12192000"/>
              <a:gd name="connsiteY205" fmla="*/ 4726175 h 5096785"/>
              <a:gd name="connsiteX206" fmla="*/ 1292949 w 12192000"/>
              <a:gd name="connsiteY206" fmla="*/ 4684615 h 5096785"/>
              <a:gd name="connsiteX207" fmla="*/ 1244908 w 12192000"/>
              <a:gd name="connsiteY207" fmla="*/ 4706993 h 5096785"/>
              <a:gd name="connsiteX208" fmla="*/ 1171266 w 12192000"/>
              <a:gd name="connsiteY208" fmla="*/ 4706535 h 5096785"/>
              <a:gd name="connsiteX209" fmla="*/ 1160868 w 12192000"/>
              <a:gd name="connsiteY209" fmla="*/ 4701936 h 5096785"/>
              <a:gd name="connsiteX210" fmla="*/ 1147599 w 12192000"/>
              <a:gd name="connsiteY210" fmla="*/ 4714833 h 5096785"/>
              <a:gd name="connsiteX211" fmla="*/ 1119603 w 12192000"/>
              <a:gd name="connsiteY211" fmla="*/ 4721303 h 5096785"/>
              <a:gd name="connsiteX212" fmla="*/ 997851 w 12192000"/>
              <a:gd name="connsiteY212" fmla="*/ 4722336 h 5096785"/>
              <a:gd name="connsiteX213" fmla="*/ 976455 w 12192000"/>
              <a:gd name="connsiteY213" fmla="*/ 4726407 h 5096785"/>
              <a:gd name="connsiteX214" fmla="*/ 949939 w 12192000"/>
              <a:gd name="connsiteY214" fmla="*/ 4719699 h 5096785"/>
              <a:gd name="connsiteX215" fmla="*/ 894148 w 12192000"/>
              <a:gd name="connsiteY215" fmla="*/ 4710406 h 5096785"/>
              <a:gd name="connsiteX216" fmla="*/ 857990 w 12192000"/>
              <a:gd name="connsiteY216" fmla="*/ 4696844 h 5096785"/>
              <a:gd name="connsiteX217" fmla="*/ 848649 w 12192000"/>
              <a:gd name="connsiteY217" fmla="*/ 4704021 h 5096785"/>
              <a:gd name="connsiteX218" fmla="*/ 826436 w 12192000"/>
              <a:gd name="connsiteY218" fmla="*/ 4707421 h 5096785"/>
              <a:gd name="connsiteX219" fmla="*/ 733052 w 12192000"/>
              <a:gd name="connsiteY219" fmla="*/ 4701884 h 5096785"/>
              <a:gd name="connsiteX220" fmla="*/ 716185 w 12192000"/>
              <a:gd name="connsiteY220" fmla="*/ 4648168 h 5096785"/>
              <a:gd name="connsiteX221" fmla="*/ 582722 w 12192000"/>
              <a:gd name="connsiteY221" fmla="*/ 4658637 h 5096785"/>
              <a:gd name="connsiteX222" fmla="*/ 581118 w 12192000"/>
              <a:gd name="connsiteY222" fmla="*/ 4654120 h 5096785"/>
              <a:gd name="connsiteX223" fmla="*/ 546453 w 12192000"/>
              <a:gd name="connsiteY223" fmla="*/ 4652542 h 5096785"/>
              <a:gd name="connsiteX224" fmla="*/ 536773 w 12192000"/>
              <a:gd name="connsiteY224" fmla="*/ 4644609 h 5096785"/>
              <a:gd name="connsiteX225" fmla="*/ 388896 w 12192000"/>
              <a:gd name="connsiteY225" fmla="*/ 4619173 h 5096785"/>
              <a:gd name="connsiteX226" fmla="*/ 366479 w 12192000"/>
              <a:gd name="connsiteY226" fmla="*/ 4618896 h 5096785"/>
              <a:gd name="connsiteX227" fmla="*/ 342781 w 12192000"/>
              <a:gd name="connsiteY227" fmla="*/ 4601239 h 5096785"/>
              <a:gd name="connsiteX228" fmla="*/ 255925 w 12192000"/>
              <a:gd name="connsiteY228" fmla="*/ 4598685 h 5096785"/>
              <a:gd name="connsiteX229" fmla="*/ 226919 w 12192000"/>
              <a:gd name="connsiteY229" fmla="*/ 4598460 h 5096785"/>
              <a:gd name="connsiteX230" fmla="*/ 213925 w 12192000"/>
              <a:gd name="connsiteY230" fmla="*/ 4597783 h 5096785"/>
              <a:gd name="connsiteX231" fmla="*/ 215196 w 12192000"/>
              <a:gd name="connsiteY231" fmla="*/ 4588576 h 5096785"/>
              <a:gd name="connsiteX232" fmla="*/ 180214 w 12192000"/>
              <a:gd name="connsiteY232" fmla="*/ 4583701 h 5096785"/>
              <a:gd name="connsiteX233" fmla="*/ 83203 w 12192000"/>
              <a:gd name="connsiteY233" fmla="*/ 4531664 h 5096785"/>
              <a:gd name="connsiteX234" fmla="*/ 4106 w 12192000"/>
              <a:gd name="connsiteY234" fmla="*/ 4517202 h 5096785"/>
              <a:gd name="connsiteX235" fmla="*/ 0 w 12192000"/>
              <a:gd name="connsiteY235" fmla="*/ 4516084 h 5096785"/>
              <a:gd name="connsiteX236" fmla="*/ 0 w 12192000"/>
              <a:gd name="connsiteY236"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17780 w 12192000"/>
              <a:gd name="connsiteY138" fmla="*/ 5045175 h 5096785"/>
              <a:gd name="connsiteX139" fmla="*/ 3960074 w 12192000"/>
              <a:gd name="connsiteY139" fmla="*/ 5050708 h 5096785"/>
              <a:gd name="connsiteX140" fmla="*/ 3947260 w 12192000"/>
              <a:gd name="connsiteY140" fmla="*/ 5041167 h 5096785"/>
              <a:gd name="connsiteX141" fmla="*/ 3931969 w 12192000"/>
              <a:gd name="connsiteY141" fmla="*/ 5035902 h 5096785"/>
              <a:gd name="connsiteX142" fmla="*/ 3929836 w 12192000"/>
              <a:gd name="connsiteY142" fmla="*/ 5036901 h 5096785"/>
              <a:gd name="connsiteX143" fmla="*/ 3911296 w 12192000"/>
              <a:gd name="connsiteY143" fmla="*/ 5035663 h 5096785"/>
              <a:gd name="connsiteX144" fmla="*/ 3907746 w 12192000"/>
              <a:gd name="connsiteY144" fmla="*/ 5032107 h 5096785"/>
              <a:gd name="connsiteX145" fmla="*/ 3895182 w 12192000"/>
              <a:gd name="connsiteY145" fmla="*/ 5030229 h 5096785"/>
              <a:gd name="connsiteX146" fmla="*/ 3870866 w 12192000"/>
              <a:gd name="connsiteY146" fmla="*/ 5023753 h 5096785"/>
              <a:gd name="connsiteX147" fmla="*/ 3865913 w 12192000"/>
              <a:gd name="connsiteY147" fmla="*/ 5025143 h 5096785"/>
              <a:gd name="connsiteX148" fmla="*/ 3828606 w 12192000"/>
              <a:gd name="connsiteY148" fmla="*/ 5019426 h 5096785"/>
              <a:gd name="connsiteX149" fmla="*/ 3827901 w 12192000"/>
              <a:gd name="connsiteY149" fmla="*/ 5020583 h 5096785"/>
              <a:gd name="connsiteX150" fmla="*/ 3816543 w 12192000"/>
              <a:gd name="connsiteY150" fmla="*/ 5024366 h 5096785"/>
              <a:gd name="connsiteX151" fmla="*/ 3795278 w 12192000"/>
              <a:gd name="connsiteY151" fmla="*/ 5028779 h 5096785"/>
              <a:gd name="connsiteX152" fmla="*/ 3743858 w 12192000"/>
              <a:gd name="connsiteY152" fmla="*/ 5054237 h 5096785"/>
              <a:gd name="connsiteX153" fmla="*/ 3704945 w 12192000"/>
              <a:gd name="connsiteY153" fmla="*/ 5048413 h 5096785"/>
              <a:gd name="connsiteX154" fmla="*/ 3696992 w 12192000"/>
              <a:gd name="connsiteY154" fmla="*/ 5047914 h 5096785"/>
              <a:gd name="connsiteX155" fmla="*/ 3696780 w 12192000"/>
              <a:gd name="connsiteY155" fmla="*/ 5048181 h 5096785"/>
              <a:gd name="connsiteX156" fmla="*/ 3688290 w 12192000"/>
              <a:gd name="connsiteY156" fmla="*/ 5048204 h 5096785"/>
              <a:gd name="connsiteX157" fmla="*/ 3682486 w 12192000"/>
              <a:gd name="connsiteY157" fmla="*/ 5047000 h 5096785"/>
              <a:gd name="connsiteX158" fmla="*/ 3667056 w 12192000"/>
              <a:gd name="connsiteY158" fmla="*/ 5046030 h 5096785"/>
              <a:gd name="connsiteX159" fmla="*/ 3661403 w 12192000"/>
              <a:gd name="connsiteY159" fmla="*/ 5047537 h 5096785"/>
              <a:gd name="connsiteX160" fmla="*/ 3658673 w 12192000"/>
              <a:gd name="connsiteY160" fmla="*/ 5050790 h 5096785"/>
              <a:gd name="connsiteX161" fmla="*/ 3657333 w 12192000"/>
              <a:gd name="connsiteY161" fmla="*/ 5050325 h 5096785"/>
              <a:gd name="connsiteX162" fmla="*/ 3626778 w 12192000"/>
              <a:gd name="connsiteY162" fmla="*/ 5057882 h 5096785"/>
              <a:gd name="connsiteX163" fmla="*/ 3560067 w 12192000"/>
              <a:gd name="connsiteY163" fmla="*/ 5064266 h 5096785"/>
              <a:gd name="connsiteX164" fmla="*/ 3522641 w 12192000"/>
              <a:gd name="connsiteY164" fmla="*/ 5063654 h 5096785"/>
              <a:gd name="connsiteX165" fmla="*/ 3419275 w 12192000"/>
              <a:gd name="connsiteY165" fmla="*/ 5066646 h 5096785"/>
              <a:gd name="connsiteX166" fmla="*/ 3314869 w 12192000"/>
              <a:gd name="connsiteY166" fmla="*/ 5073197 h 5096785"/>
              <a:gd name="connsiteX167" fmla="*/ 3259088 w 12192000"/>
              <a:gd name="connsiteY167" fmla="*/ 5096363 h 5096785"/>
              <a:gd name="connsiteX168" fmla="*/ 3253104 w 12192000"/>
              <a:gd name="connsiteY168" fmla="*/ 5096785 h 5096785"/>
              <a:gd name="connsiteX169" fmla="*/ 3238751 w 12192000"/>
              <a:gd name="connsiteY169" fmla="*/ 5092996 h 5096785"/>
              <a:gd name="connsiteX170" fmla="*/ 3233681 w 12192000"/>
              <a:gd name="connsiteY170" fmla="*/ 5090758 h 5096785"/>
              <a:gd name="connsiteX171" fmla="*/ 3225562 w 12192000"/>
              <a:gd name="connsiteY171" fmla="*/ 5089215 h 5096785"/>
              <a:gd name="connsiteX172" fmla="*/ 3225260 w 12192000"/>
              <a:gd name="connsiteY172" fmla="*/ 5089437 h 5096785"/>
              <a:gd name="connsiteX173" fmla="*/ 3217859 w 12192000"/>
              <a:gd name="connsiteY173" fmla="*/ 5087484 h 5096785"/>
              <a:gd name="connsiteX174" fmla="*/ 3182980 w 12192000"/>
              <a:gd name="connsiteY174" fmla="*/ 5074650 h 5096785"/>
              <a:gd name="connsiteX175" fmla="*/ 3055081 w 12192000"/>
              <a:gd name="connsiteY175" fmla="*/ 5080424 h 5096785"/>
              <a:gd name="connsiteX176" fmla="*/ 3049807 w 12192000"/>
              <a:gd name="connsiteY176" fmla="*/ 5080860 h 5096785"/>
              <a:gd name="connsiteX177" fmla="*/ 3029122 w 12192000"/>
              <a:gd name="connsiteY177" fmla="*/ 5070085 h 5096785"/>
              <a:gd name="connsiteX178" fmla="*/ 3017862 w 12192000"/>
              <a:gd name="connsiteY178" fmla="*/ 5065942 h 5096785"/>
              <a:gd name="connsiteX179" fmla="*/ 3015868 w 12192000"/>
              <a:gd name="connsiteY179" fmla="*/ 5061832 h 5096785"/>
              <a:gd name="connsiteX180" fmla="*/ 2998644 w 12192000"/>
              <a:gd name="connsiteY180" fmla="*/ 5057210 h 5096785"/>
              <a:gd name="connsiteX181" fmla="*/ 2996219 w 12192000"/>
              <a:gd name="connsiteY181" fmla="*/ 5057788 h 5096785"/>
              <a:gd name="connsiteX182" fmla="*/ 2983676 w 12192000"/>
              <a:gd name="connsiteY182" fmla="*/ 5049852 h 5096785"/>
              <a:gd name="connsiteX183" fmla="*/ 2903609 w 12192000"/>
              <a:gd name="connsiteY183" fmla="*/ 4998457 h 5096785"/>
              <a:gd name="connsiteX184" fmla="*/ 2758830 w 12192000"/>
              <a:gd name="connsiteY184" fmla="*/ 4974760 h 5096785"/>
              <a:gd name="connsiteX185" fmla="*/ 2532669 w 12192000"/>
              <a:gd name="connsiteY185" fmla="*/ 4940573 h 5096785"/>
              <a:gd name="connsiteX186" fmla="*/ 2389931 w 12192000"/>
              <a:gd name="connsiteY186" fmla="*/ 4905785 h 5096785"/>
              <a:gd name="connsiteX187" fmla="*/ 2335186 w 12192000"/>
              <a:gd name="connsiteY187" fmla="*/ 4902957 h 5096785"/>
              <a:gd name="connsiteX188" fmla="*/ 2273393 w 12192000"/>
              <a:gd name="connsiteY188" fmla="*/ 4883565 h 5096785"/>
              <a:gd name="connsiteX189" fmla="*/ 2269523 w 12192000"/>
              <a:gd name="connsiteY189" fmla="*/ 4884442 h 5096785"/>
              <a:gd name="connsiteX190" fmla="*/ 2256015 w 12192000"/>
              <a:gd name="connsiteY190" fmla="*/ 4883014 h 5096785"/>
              <a:gd name="connsiteX191" fmla="*/ 2249731 w 12192000"/>
              <a:gd name="connsiteY191" fmla="*/ 4888778 h 5096785"/>
              <a:gd name="connsiteX192" fmla="*/ 2227629 w 12192000"/>
              <a:gd name="connsiteY192" fmla="*/ 4891047 h 5096785"/>
              <a:gd name="connsiteX193" fmla="*/ 2203460 w 12192000"/>
              <a:gd name="connsiteY193" fmla="*/ 4886696 h 5096785"/>
              <a:gd name="connsiteX194" fmla="*/ 2091528 w 12192000"/>
              <a:gd name="connsiteY194" fmla="*/ 4859155 h 5096785"/>
              <a:gd name="connsiteX195" fmla="*/ 2022901 w 12192000"/>
              <a:gd name="connsiteY195" fmla="*/ 4846594 h 5096785"/>
              <a:gd name="connsiteX196" fmla="*/ 1994227 w 12192000"/>
              <a:gd name="connsiteY196" fmla="*/ 4847973 h 5096785"/>
              <a:gd name="connsiteX197" fmla="*/ 1955936 w 12192000"/>
              <a:gd name="connsiteY197" fmla="*/ 4845765 h 5096785"/>
              <a:gd name="connsiteX198" fmla="*/ 1741924 w 12192000"/>
              <a:gd name="connsiteY198" fmla="*/ 4808054 h 5096785"/>
              <a:gd name="connsiteX199" fmla="*/ 1734410 w 12192000"/>
              <a:gd name="connsiteY199" fmla="*/ 4811675 h 5096785"/>
              <a:gd name="connsiteX200" fmla="*/ 1691423 w 12192000"/>
              <a:gd name="connsiteY200" fmla="*/ 4802777 h 5096785"/>
              <a:gd name="connsiteX201" fmla="*/ 1554504 w 12192000"/>
              <a:gd name="connsiteY201" fmla="*/ 4739985 h 5096785"/>
              <a:gd name="connsiteX202" fmla="*/ 1470119 w 12192000"/>
              <a:gd name="connsiteY202" fmla="*/ 4723470 h 5096785"/>
              <a:gd name="connsiteX203" fmla="*/ 1437967 w 12192000"/>
              <a:gd name="connsiteY203" fmla="*/ 4722710 h 5096785"/>
              <a:gd name="connsiteX204" fmla="*/ 1295869 w 12192000"/>
              <a:gd name="connsiteY204" fmla="*/ 4726175 h 5096785"/>
              <a:gd name="connsiteX205" fmla="*/ 1292949 w 12192000"/>
              <a:gd name="connsiteY205" fmla="*/ 4684615 h 5096785"/>
              <a:gd name="connsiteX206" fmla="*/ 1244908 w 12192000"/>
              <a:gd name="connsiteY206" fmla="*/ 4706993 h 5096785"/>
              <a:gd name="connsiteX207" fmla="*/ 1171266 w 12192000"/>
              <a:gd name="connsiteY207" fmla="*/ 4706535 h 5096785"/>
              <a:gd name="connsiteX208" fmla="*/ 1160868 w 12192000"/>
              <a:gd name="connsiteY208" fmla="*/ 4701936 h 5096785"/>
              <a:gd name="connsiteX209" fmla="*/ 1147599 w 12192000"/>
              <a:gd name="connsiteY209" fmla="*/ 4714833 h 5096785"/>
              <a:gd name="connsiteX210" fmla="*/ 1119603 w 12192000"/>
              <a:gd name="connsiteY210" fmla="*/ 4721303 h 5096785"/>
              <a:gd name="connsiteX211" fmla="*/ 997851 w 12192000"/>
              <a:gd name="connsiteY211" fmla="*/ 4722336 h 5096785"/>
              <a:gd name="connsiteX212" fmla="*/ 976455 w 12192000"/>
              <a:gd name="connsiteY212" fmla="*/ 4726407 h 5096785"/>
              <a:gd name="connsiteX213" fmla="*/ 949939 w 12192000"/>
              <a:gd name="connsiteY213" fmla="*/ 4719699 h 5096785"/>
              <a:gd name="connsiteX214" fmla="*/ 894148 w 12192000"/>
              <a:gd name="connsiteY214" fmla="*/ 4710406 h 5096785"/>
              <a:gd name="connsiteX215" fmla="*/ 857990 w 12192000"/>
              <a:gd name="connsiteY215" fmla="*/ 4696844 h 5096785"/>
              <a:gd name="connsiteX216" fmla="*/ 848649 w 12192000"/>
              <a:gd name="connsiteY216" fmla="*/ 4704021 h 5096785"/>
              <a:gd name="connsiteX217" fmla="*/ 826436 w 12192000"/>
              <a:gd name="connsiteY217" fmla="*/ 4707421 h 5096785"/>
              <a:gd name="connsiteX218" fmla="*/ 733052 w 12192000"/>
              <a:gd name="connsiteY218" fmla="*/ 4701884 h 5096785"/>
              <a:gd name="connsiteX219" fmla="*/ 716185 w 12192000"/>
              <a:gd name="connsiteY219" fmla="*/ 4648168 h 5096785"/>
              <a:gd name="connsiteX220" fmla="*/ 582722 w 12192000"/>
              <a:gd name="connsiteY220" fmla="*/ 4658637 h 5096785"/>
              <a:gd name="connsiteX221" fmla="*/ 581118 w 12192000"/>
              <a:gd name="connsiteY221" fmla="*/ 4654120 h 5096785"/>
              <a:gd name="connsiteX222" fmla="*/ 546453 w 12192000"/>
              <a:gd name="connsiteY222" fmla="*/ 4652542 h 5096785"/>
              <a:gd name="connsiteX223" fmla="*/ 536773 w 12192000"/>
              <a:gd name="connsiteY223" fmla="*/ 4644609 h 5096785"/>
              <a:gd name="connsiteX224" fmla="*/ 388896 w 12192000"/>
              <a:gd name="connsiteY224" fmla="*/ 4619173 h 5096785"/>
              <a:gd name="connsiteX225" fmla="*/ 366479 w 12192000"/>
              <a:gd name="connsiteY225" fmla="*/ 4618896 h 5096785"/>
              <a:gd name="connsiteX226" fmla="*/ 342781 w 12192000"/>
              <a:gd name="connsiteY226" fmla="*/ 4601239 h 5096785"/>
              <a:gd name="connsiteX227" fmla="*/ 255925 w 12192000"/>
              <a:gd name="connsiteY227" fmla="*/ 4598685 h 5096785"/>
              <a:gd name="connsiteX228" fmla="*/ 226919 w 12192000"/>
              <a:gd name="connsiteY228" fmla="*/ 4598460 h 5096785"/>
              <a:gd name="connsiteX229" fmla="*/ 213925 w 12192000"/>
              <a:gd name="connsiteY229" fmla="*/ 4597783 h 5096785"/>
              <a:gd name="connsiteX230" fmla="*/ 215196 w 12192000"/>
              <a:gd name="connsiteY230" fmla="*/ 4588576 h 5096785"/>
              <a:gd name="connsiteX231" fmla="*/ 180214 w 12192000"/>
              <a:gd name="connsiteY231" fmla="*/ 4583701 h 5096785"/>
              <a:gd name="connsiteX232" fmla="*/ 83203 w 12192000"/>
              <a:gd name="connsiteY232" fmla="*/ 4531664 h 5096785"/>
              <a:gd name="connsiteX233" fmla="*/ 4106 w 12192000"/>
              <a:gd name="connsiteY233" fmla="*/ 4517202 h 5096785"/>
              <a:gd name="connsiteX234" fmla="*/ 0 w 12192000"/>
              <a:gd name="connsiteY234" fmla="*/ 4516084 h 5096785"/>
              <a:gd name="connsiteX235" fmla="*/ 0 w 12192000"/>
              <a:gd name="connsiteY235"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3960074 w 12192000"/>
              <a:gd name="connsiteY138" fmla="*/ 5050708 h 5096785"/>
              <a:gd name="connsiteX139" fmla="*/ 3947260 w 12192000"/>
              <a:gd name="connsiteY139" fmla="*/ 5041167 h 5096785"/>
              <a:gd name="connsiteX140" fmla="*/ 3931969 w 12192000"/>
              <a:gd name="connsiteY140" fmla="*/ 5035902 h 5096785"/>
              <a:gd name="connsiteX141" fmla="*/ 3929836 w 12192000"/>
              <a:gd name="connsiteY141" fmla="*/ 5036901 h 5096785"/>
              <a:gd name="connsiteX142" fmla="*/ 3911296 w 12192000"/>
              <a:gd name="connsiteY142" fmla="*/ 5035663 h 5096785"/>
              <a:gd name="connsiteX143" fmla="*/ 3907746 w 12192000"/>
              <a:gd name="connsiteY143" fmla="*/ 5032107 h 5096785"/>
              <a:gd name="connsiteX144" fmla="*/ 3895182 w 12192000"/>
              <a:gd name="connsiteY144" fmla="*/ 5030229 h 5096785"/>
              <a:gd name="connsiteX145" fmla="*/ 3870866 w 12192000"/>
              <a:gd name="connsiteY145" fmla="*/ 5023753 h 5096785"/>
              <a:gd name="connsiteX146" fmla="*/ 3865913 w 12192000"/>
              <a:gd name="connsiteY146" fmla="*/ 5025143 h 5096785"/>
              <a:gd name="connsiteX147" fmla="*/ 3828606 w 12192000"/>
              <a:gd name="connsiteY147" fmla="*/ 5019426 h 5096785"/>
              <a:gd name="connsiteX148" fmla="*/ 3827901 w 12192000"/>
              <a:gd name="connsiteY148" fmla="*/ 5020583 h 5096785"/>
              <a:gd name="connsiteX149" fmla="*/ 3816543 w 12192000"/>
              <a:gd name="connsiteY149" fmla="*/ 5024366 h 5096785"/>
              <a:gd name="connsiteX150" fmla="*/ 3795278 w 12192000"/>
              <a:gd name="connsiteY150" fmla="*/ 5028779 h 5096785"/>
              <a:gd name="connsiteX151" fmla="*/ 3743858 w 12192000"/>
              <a:gd name="connsiteY151" fmla="*/ 5054237 h 5096785"/>
              <a:gd name="connsiteX152" fmla="*/ 3704945 w 12192000"/>
              <a:gd name="connsiteY152" fmla="*/ 5048413 h 5096785"/>
              <a:gd name="connsiteX153" fmla="*/ 3696992 w 12192000"/>
              <a:gd name="connsiteY153" fmla="*/ 5047914 h 5096785"/>
              <a:gd name="connsiteX154" fmla="*/ 3696780 w 12192000"/>
              <a:gd name="connsiteY154" fmla="*/ 5048181 h 5096785"/>
              <a:gd name="connsiteX155" fmla="*/ 3688290 w 12192000"/>
              <a:gd name="connsiteY155" fmla="*/ 5048204 h 5096785"/>
              <a:gd name="connsiteX156" fmla="*/ 3682486 w 12192000"/>
              <a:gd name="connsiteY156" fmla="*/ 5047000 h 5096785"/>
              <a:gd name="connsiteX157" fmla="*/ 3667056 w 12192000"/>
              <a:gd name="connsiteY157" fmla="*/ 5046030 h 5096785"/>
              <a:gd name="connsiteX158" fmla="*/ 3661403 w 12192000"/>
              <a:gd name="connsiteY158" fmla="*/ 5047537 h 5096785"/>
              <a:gd name="connsiteX159" fmla="*/ 3658673 w 12192000"/>
              <a:gd name="connsiteY159" fmla="*/ 5050790 h 5096785"/>
              <a:gd name="connsiteX160" fmla="*/ 3657333 w 12192000"/>
              <a:gd name="connsiteY160" fmla="*/ 5050325 h 5096785"/>
              <a:gd name="connsiteX161" fmla="*/ 3626778 w 12192000"/>
              <a:gd name="connsiteY161" fmla="*/ 5057882 h 5096785"/>
              <a:gd name="connsiteX162" fmla="*/ 3560067 w 12192000"/>
              <a:gd name="connsiteY162" fmla="*/ 5064266 h 5096785"/>
              <a:gd name="connsiteX163" fmla="*/ 3522641 w 12192000"/>
              <a:gd name="connsiteY163" fmla="*/ 5063654 h 5096785"/>
              <a:gd name="connsiteX164" fmla="*/ 3419275 w 12192000"/>
              <a:gd name="connsiteY164" fmla="*/ 5066646 h 5096785"/>
              <a:gd name="connsiteX165" fmla="*/ 3314869 w 12192000"/>
              <a:gd name="connsiteY165" fmla="*/ 5073197 h 5096785"/>
              <a:gd name="connsiteX166" fmla="*/ 3259088 w 12192000"/>
              <a:gd name="connsiteY166" fmla="*/ 5096363 h 5096785"/>
              <a:gd name="connsiteX167" fmla="*/ 3253104 w 12192000"/>
              <a:gd name="connsiteY167" fmla="*/ 5096785 h 5096785"/>
              <a:gd name="connsiteX168" fmla="*/ 3238751 w 12192000"/>
              <a:gd name="connsiteY168" fmla="*/ 5092996 h 5096785"/>
              <a:gd name="connsiteX169" fmla="*/ 3233681 w 12192000"/>
              <a:gd name="connsiteY169" fmla="*/ 5090758 h 5096785"/>
              <a:gd name="connsiteX170" fmla="*/ 3225562 w 12192000"/>
              <a:gd name="connsiteY170" fmla="*/ 5089215 h 5096785"/>
              <a:gd name="connsiteX171" fmla="*/ 3225260 w 12192000"/>
              <a:gd name="connsiteY171" fmla="*/ 5089437 h 5096785"/>
              <a:gd name="connsiteX172" fmla="*/ 3217859 w 12192000"/>
              <a:gd name="connsiteY172" fmla="*/ 5087484 h 5096785"/>
              <a:gd name="connsiteX173" fmla="*/ 3182980 w 12192000"/>
              <a:gd name="connsiteY173" fmla="*/ 5074650 h 5096785"/>
              <a:gd name="connsiteX174" fmla="*/ 3055081 w 12192000"/>
              <a:gd name="connsiteY174" fmla="*/ 5080424 h 5096785"/>
              <a:gd name="connsiteX175" fmla="*/ 3049807 w 12192000"/>
              <a:gd name="connsiteY175" fmla="*/ 5080860 h 5096785"/>
              <a:gd name="connsiteX176" fmla="*/ 3029122 w 12192000"/>
              <a:gd name="connsiteY176" fmla="*/ 5070085 h 5096785"/>
              <a:gd name="connsiteX177" fmla="*/ 3017862 w 12192000"/>
              <a:gd name="connsiteY177" fmla="*/ 5065942 h 5096785"/>
              <a:gd name="connsiteX178" fmla="*/ 3015868 w 12192000"/>
              <a:gd name="connsiteY178" fmla="*/ 5061832 h 5096785"/>
              <a:gd name="connsiteX179" fmla="*/ 2998644 w 12192000"/>
              <a:gd name="connsiteY179" fmla="*/ 5057210 h 5096785"/>
              <a:gd name="connsiteX180" fmla="*/ 2996219 w 12192000"/>
              <a:gd name="connsiteY180" fmla="*/ 5057788 h 5096785"/>
              <a:gd name="connsiteX181" fmla="*/ 2983676 w 12192000"/>
              <a:gd name="connsiteY181" fmla="*/ 5049852 h 5096785"/>
              <a:gd name="connsiteX182" fmla="*/ 2903609 w 12192000"/>
              <a:gd name="connsiteY182" fmla="*/ 4998457 h 5096785"/>
              <a:gd name="connsiteX183" fmla="*/ 2758830 w 12192000"/>
              <a:gd name="connsiteY183" fmla="*/ 4974760 h 5096785"/>
              <a:gd name="connsiteX184" fmla="*/ 2532669 w 12192000"/>
              <a:gd name="connsiteY184" fmla="*/ 4940573 h 5096785"/>
              <a:gd name="connsiteX185" fmla="*/ 2389931 w 12192000"/>
              <a:gd name="connsiteY185" fmla="*/ 4905785 h 5096785"/>
              <a:gd name="connsiteX186" fmla="*/ 2335186 w 12192000"/>
              <a:gd name="connsiteY186" fmla="*/ 4902957 h 5096785"/>
              <a:gd name="connsiteX187" fmla="*/ 2273393 w 12192000"/>
              <a:gd name="connsiteY187" fmla="*/ 4883565 h 5096785"/>
              <a:gd name="connsiteX188" fmla="*/ 2269523 w 12192000"/>
              <a:gd name="connsiteY188" fmla="*/ 4884442 h 5096785"/>
              <a:gd name="connsiteX189" fmla="*/ 2256015 w 12192000"/>
              <a:gd name="connsiteY189" fmla="*/ 4883014 h 5096785"/>
              <a:gd name="connsiteX190" fmla="*/ 2249731 w 12192000"/>
              <a:gd name="connsiteY190" fmla="*/ 4888778 h 5096785"/>
              <a:gd name="connsiteX191" fmla="*/ 2227629 w 12192000"/>
              <a:gd name="connsiteY191" fmla="*/ 4891047 h 5096785"/>
              <a:gd name="connsiteX192" fmla="*/ 2203460 w 12192000"/>
              <a:gd name="connsiteY192" fmla="*/ 4886696 h 5096785"/>
              <a:gd name="connsiteX193" fmla="*/ 2091528 w 12192000"/>
              <a:gd name="connsiteY193" fmla="*/ 4859155 h 5096785"/>
              <a:gd name="connsiteX194" fmla="*/ 2022901 w 12192000"/>
              <a:gd name="connsiteY194" fmla="*/ 4846594 h 5096785"/>
              <a:gd name="connsiteX195" fmla="*/ 1994227 w 12192000"/>
              <a:gd name="connsiteY195" fmla="*/ 4847973 h 5096785"/>
              <a:gd name="connsiteX196" fmla="*/ 1955936 w 12192000"/>
              <a:gd name="connsiteY196" fmla="*/ 4845765 h 5096785"/>
              <a:gd name="connsiteX197" fmla="*/ 1741924 w 12192000"/>
              <a:gd name="connsiteY197" fmla="*/ 4808054 h 5096785"/>
              <a:gd name="connsiteX198" fmla="*/ 1734410 w 12192000"/>
              <a:gd name="connsiteY198" fmla="*/ 4811675 h 5096785"/>
              <a:gd name="connsiteX199" fmla="*/ 1691423 w 12192000"/>
              <a:gd name="connsiteY199" fmla="*/ 4802777 h 5096785"/>
              <a:gd name="connsiteX200" fmla="*/ 1554504 w 12192000"/>
              <a:gd name="connsiteY200" fmla="*/ 4739985 h 5096785"/>
              <a:gd name="connsiteX201" fmla="*/ 1470119 w 12192000"/>
              <a:gd name="connsiteY201" fmla="*/ 4723470 h 5096785"/>
              <a:gd name="connsiteX202" fmla="*/ 1437967 w 12192000"/>
              <a:gd name="connsiteY202" fmla="*/ 4722710 h 5096785"/>
              <a:gd name="connsiteX203" fmla="*/ 1295869 w 12192000"/>
              <a:gd name="connsiteY203" fmla="*/ 4726175 h 5096785"/>
              <a:gd name="connsiteX204" fmla="*/ 1292949 w 12192000"/>
              <a:gd name="connsiteY204" fmla="*/ 4684615 h 5096785"/>
              <a:gd name="connsiteX205" fmla="*/ 1244908 w 12192000"/>
              <a:gd name="connsiteY205" fmla="*/ 4706993 h 5096785"/>
              <a:gd name="connsiteX206" fmla="*/ 1171266 w 12192000"/>
              <a:gd name="connsiteY206" fmla="*/ 4706535 h 5096785"/>
              <a:gd name="connsiteX207" fmla="*/ 1160868 w 12192000"/>
              <a:gd name="connsiteY207" fmla="*/ 4701936 h 5096785"/>
              <a:gd name="connsiteX208" fmla="*/ 1147599 w 12192000"/>
              <a:gd name="connsiteY208" fmla="*/ 4714833 h 5096785"/>
              <a:gd name="connsiteX209" fmla="*/ 1119603 w 12192000"/>
              <a:gd name="connsiteY209" fmla="*/ 4721303 h 5096785"/>
              <a:gd name="connsiteX210" fmla="*/ 997851 w 12192000"/>
              <a:gd name="connsiteY210" fmla="*/ 4722336 h 5096785"/>
              <a:gd name="connsiteX211" fmla="*/ 976455 w 12192000"/>
              <a:gd name="connsiteY211" fmla="*/ 4726407 h 5096785"/>
              <a:gd name="connsiteX212" fmla="*/ 949939 w 12192000"/>
              <a:gd name="connsiteY212" fmla="*/ 4719699 h 5096785"/>
              <a:gd name="connsiteX213" fmla="*/ 894148 w 12192000"/>
              <a:gd name="connsiteY213" fmla="*/ 4710406 h 5096785"/>
              <a:gd name="connsiteX214" fmla="*/ 857990 w 12192000"/>
              <a:gd name="connsiteY214" fmla="*/ 4696844 h 5096785"/>
              <a:gd name="connsiteX215" fmla="*/ 848649 w 12192000"/>
              <a:gd name="connsiteY215" fmla="*/ 4704021 h 5096785"/>
              <a:gd name="connsiteX216" fmla="*/ 826436 w 12192000"/>
              <a:gd name="connsiteY216" fmla="*/ 4707421 h 5096785"/>
              <a:gd name="connsiteX217" fmla="*/ 733052 w 12192000"/>
              <a:gd name="connsiteY217" fmla="*/ 4701884 h 5096785"/>
              <a:gd name="connsiteX218" fmla="*/ 716185 w 12192000"/>
              <a:gd name="connsiteY218" fmla="*/ 4648168 h 5096785"/>
              <a:gd name="connsiteX219" fmla="*/ 582722 w 12192000"/>
              <a:gd name="connsiteY219" fmla="*/ 4658637 h 5096785"/>
              <a:gd name="connsiteX220" fmla="*/ 581118 w 12192000"/>
              <a:gd name="connsiteY220" fmla="*/ 4654120 h 5096785"/>
              <a:gd name="connsiteX221" fmla="*/ 546453 w 12192000"/>
              <a:gd name="connsiteY221" fmla="*/ 4652542 h 5096785"/>
              <a:gd name="connsiteX222" fmla="*/ 536773 w 12192000"/>
              <a:gd name="connsiteY222" fmla="*/ 4644609 h 5096785"/>
              <a:gd name="connsiteX223" fmla="*/ 388896 w 12192000"/>
              <a:gd name="connsiteY223" fmla="*/ 4619173 h 5096785"/>
              <a:gd name="connsiteX224" fmla="*/ 366479 w 12192000"/>
              <a:gd name="connsiteY224" fmla="*/ 4618896 h 5096785"/>
              <a:gd name="connsiteX225" fmla="*/ 342781 w 12192000"/>
              <a:gd name="connsiteY225" fmla="*/ 4601239 h 5096785"/>
              <a:gd name="connsiteX226" fmla="*/ 255925 w 12192000"/>
              <a:gd name="connsiteY226" fmla="*/ 4598685 h 5096785"/>
              <a:gd name="connsiteX227" fmla="*/ 226919 w 12192000"/>
              <a:gd name="connsiteY227" fmla="*/ 4598460 h 5096785"/>
              <a:gd name="connsiteX228" fmla="*/ 213925 w 12192000"/>
              <a:gd name="connsiteY228" fmla="*/ 4597783 h 5096785"/>
              <a:gd name="connsiteX229" fmla="*/ 215196 w 12192000"/>
              <a:gd name="connsiteY229" fmla="*/ 4588576 h 5096785"/>
              <a:gd name="connsiteX230" fmla="*/ 180214 w 12192000"/>
              <a:gd name="connsiteY230" fmla="*/ 4583701 h 5096785"/>
              <a:gd name="connsiteX231" fmla="*/ 83203 w 12192000"/>
              <a:gd name="connsiteY231" fmla="*/ 4531664 h 5096785"/>
              <a:gd name="connsiteX232" fmla="*/ 4106 w 12192000"/>
              <a:gd name="connsiteY232" fmla="*/ 4517202 h 5096785"/>
              <a:gd name="connsiteX233" fmla="*/ 0 w 12192000"/>
              <a:gd name="connsiteY233" fmla="*/ 4516084 h 5096785"/>
              <a:gd name="connsiteX234" fmla="*/ 0 w 12192000"/>
              <a:gd name="connsiteY234"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3947260 w 12192000"/>
              <a:gd name="connsiteY138" fmla="*/ 5041167 h 5096785"/>
              <a:gd name="connsiteX139" fmla="*/ 3931969 w 12192000"/>
              <a:gd name="connsiteY139" fmla="*/ 5035902 h 5096785"/>
              <a:gd name="connsiteX140" fmla="*/ 3929836 w 12192000"/>
              <a:gd name="connsiteY140" fmla="*/ 5036901 h 5096785"/>
              <a:gd name="connsiteX141" fmla="*/ 3911296 w 12192000"/>
              <a:gd name="connsiteY141" fmla="*/ 5035663 h 5096785"/>
              <a:gd name="connsiteX142" fmla="*/ 3907746 w 12192000"/>
              <a:gd name="connsiteY142" fmla="*/ 5032107 h 5096785"/>
              <a:gd name="connsiteX143" fmla="*/ 3895182 w 12192000"/>
              <a:gd name="connsiteY143" fmla="*/ 5030229 h 5096785"/>
              <a:gd name="connsiteX144" fmla="*/ 3870866 w 12192000"/>
              <a:gd name="connsiteY144" fmla="*/ 5023753 h 5096785"/>
              <a:gd name="connsiteX145" fmla="*/ 3865913 w 12192000"/>
              <a:gd name="connsiteY145" fmla="*/ 5025143 h 5096785"/>
              <a:gd name="connsiteX146" fmla="*/ 3828606 w 12192000"/>
              <a:gd name="connsiteY146" fmla="*/ 5019426 h 5096785"/>
              <a:gd name="connsiteX147" fmla="*/ 3827901 w 12192000"/>
              <a:gd name="connsiteY147" fmla="*/ 5020583 h 5096785"/>
              <a:gd name="connsiteX148" fmla="*/ 3816543 w 12192000"/>
              <a:gd name="connsiteY148" fmla="*/ 5024366 h 5096785"/>
              <a:gd name="connsiteX149" fmla="*/ 3795278 w 12192000"/>
              <a:gd name="connsiteY149" fmla="*/ 5028779 h 5096785"/>
              <a:gd name="connsiteX150" fmla="*/ 3743858 w 12192000"/>
              <a:gd name="connsiteY150" fmla="*/ 5054237 h 5096785"/>
              <a:gd name="connsiteX151" fmla="*/ 3704945 w 12192000"/>
              <a:gd name="connsiteY151" fmla="*/ 5048413 h 5096785"/>
              <a:gd name="connsiteX152" fmla="*/ 3696992 w 12192000"/>
              <a:gd name="connsiteY152" fmla="*/ 5047914 h 5096785"/>
              <a:gd name="connsiteX153" fmla="*/ 3696780 w 12192000"/>
              <a:gd name="connsiteY153" fmla="*/ 5048181 h 5096785"/>
              <a:gd name="connsiteX154" fmla="*/ 3688290 w 12192000"/>
              <a:gd name="connsiteY154" fmla="*/ 5048204 h 5096785"/>
              <a:gd name="connsiteX155" fmla="*/ 3682486 w 12192000"/>
              <a:gd name="connsiteY155" fmla="*/ 5047000 h 5096785"/>
              <a:gd name="connsiteX156" fmla="*/ 3667056 w 12192000"/>
              <a:gd name="connsiteY156" fmla="*/ 5046030 h 5096785"/>
              <a:gd name="connsiteX157" fmla="*/ 3661403 w 12192000"/>
              <a:gd name="connsiteY157" fmla="*/ 5047537 h 5096785"/>
              <a:gd name="connsiteX158" fmla="*/ 3658673 w 12192000"/>
              <a:gd name="connsiteY158" fmla="*/ 5050790 h 5096785"/>
              <a:gd name="connsiteX159" fmla="*/ 3657333 w 12192000"/>
              <a:gd name="connsiteY159" fmla="*/ 5050325 h 5096785"/>
              <a:gd name="connsiteX160" fmla="*/ 3626778 w 12192000"/>
              <a:gd name="connsiteY160" fmla="*/ 5057882 h 5096785"/>
              <a:gd name="connsiteX161" fmla="*/ 3560067 w 12192000"/>
              <a:gd name="connsiteY161" fmla="*/ 5064266 h 5096785"/>
              <a:gd name="connsiteX162" fmla="*/ 3522641 w 12192000"/>
              <a:gd name="connsiteY162" fmla="*/ 5063654 h 5096785"/>
              <a:gd name="connsiteX163" fmla="*/ 3419275 w 12192000"/>
              <a:gd name="connsiteY163" fmla="*/ 5066646 h 5096785"/>
              <a:gd name="connsiteX164" fmla="*/ 3314869 w 12192000"/>
              <a:gd name="connsiteY164" fmla="*/ 5073197 h 5096785"/>
              <a:gd name="connsiteX165" fmla="*/ 3259088 w 12192000"/>
              <a:gd name="connsiteY165" fmla="*/ 5096363 h 5096785"/>
              <a:gd name="connsiteX166" fmla="*/ 3253104 w 12192000"/>
              <a:gd name="connsiteY166" fmla="*/ 5096785 h 5096785"/>
              <a:gd name="connsiteX167" fmla="*/ 3238751 w 12192000"/>
              <a:gd name="connsiteY167" fmla="*/ 5092996 h 5096785"/>
              <a:gd name="connsiteX168" fmla="*/ 3233681 w 12192000"/>
              <a:gd name="connsiteY168" fmla="*/ 5090758 h 5096785"/>
              <a:gd name="connsiteX169" fmla="*/ 3225562 w 12192000"/>
              <a:gd name="connsiteY169" fmla="*/ 5089215 h 5096785"/>
              <a:gd name="connsiteX170" fmla="*/ 3225260 w 12192000"/>
              <a:gd name="connsiteY170" fmla="*/ 5089437 h 5096785"/>
              <a:gd name="connsiteX171" fmla="*/ 3217859 w 12192000"/>
              <a:gd name="connsiteY171" fmla="*/ 5087484 h 5096785"/>
              <a:gd name="connsiteX172" fmla="*/ 3182980 w 12192000"/>
              <a:gd name="connsiteY172" fmla="*/ 5074650 h 5096785"/>
              <a:gd name="connsiteX173" fmla="*/ 3055081 w 12192000"/>
              <a:gd name="connsiteY173" fmla="*/ 5080424 h 5096785"/>
              <a:gd name="connsiteX174" fmla="*/ 3049807 w 12192000"/>
              <a:gd name="connsiteY174" fmla="*/ 5080860 h 5096785"/>
              <a:gd name="connsiteX175" fmla="*/ 3029122 w 12192000"/>
              <a:gd name="connsiteY175" fmla="*/ 5070085 h 5096785"/>
              <a:gd name="connsiteX176" fmla="*/ 3017862 w 12192000"/>
              <a:gd name="connsiteY176" fmla="*/ 5065942 h 5096785"/>
              <a:gd name="connsiteX177" fmla="*/ 3015868 w 12192000"/>
              <a:gd name="connsiteY177" fmla="*/ 5061832 h 5096785"/>
              <a:gd name="connsiteX178" fmla="*/ 2998644 w 12192000"/>
              <a:gd name="connsiteY178" fmla="*/ 5057210 h 5096785"/>
              <a:gd name="connsiteX179" fmla="*/ 2996219 w 12192000"/>
              <a:gd name="connsiteY179" fmla="*/ 5057788 h 5096785"/>
              <a:gd name="connsiteX180" fmla="*/ 2983676 w 12192000"/>
              <a:gd name="connsiteY180" fmla="*/ 5049852 h 5096785"/>
              <a:gd name="connsiteX181" fmla="*/ 2903609 w 12192000"/>
              <a:gd name="connsiteY181" fmla="*/ 4998457 h 5096785"/>
              <a:gd name="connsiteX182" fmla="*/ 2758830 w 12192000"/>
              <a:gd name="connsiteY182" fmla="*/ 4974760 h 5096785"/>
              <a:gd name="connsiteX183" fmla="*/ 2532669 w 12192000"/>
              <a:gd name="connsiteY183" fmla="*/ 4940573 h 5096785"/>
              <a:gd name="connsiteX184" fmla="*/ 2389931 w 12192000"/>
              <a:gd name="connsiteY184" fmla="*/ 4905785 h 5096785"/>
              <a:gd name="connsiteX185" fmla="*/ 2335186 w 12192000"/>
              <a:gd name="connsiteY185" fmla="*/ 4902957 h 5096785"/>
              <a:gd name="connsiteX186" fmla="*/ 2273393 w 12192000"/>
              <a:gd name="connsiteY186" fmla="*/ 4883565 h 5096785"/>
              <a:gd name="connsiteX187" fmla="*/ 2269523 w 12192000"/>
              <a:gd name="connsiteY187" fmla="*/ 4884442 h 5096785"/>
              <a:gd name="connsiteX188" fmla="*/ 2256015 w 12192000"/>
              <a:gd name="connsiteY188" fmla="*/ 4883014 h 5096785"/>
              <a:gd name="connsiteX189" fmla="*/ 2249731 w 12192000"/>
              <a:gd name="connsiteY189" fmla="*/ 4888778 h 5096785"/>
              <a:gd name="connsiteX190" fmla="*/ 2227629 w 12192000"/>
              <a:gd name="connsiteY190" fmla="*/ 4891047 h 5096785"/>
              <a:gd name="connsiteX191" fmla="*/ 2203460 w 12192000"/>
              <a:gd name="connsiteY191" fmla="*/ 4886696 h 5096785"/>
              <a:gd name="connsiteX192" fmla="*/ 2091528 w 12192000"/>
              <a:gd name="connsiteY192" fmla="*/ 4859155 h 5096785"/>
              <a:gd name="connsiteX193" fmla="*/ 2022901 w 12192000"/>
              <a:gd name="connsiteY193" fmla="*/ 4846594 h 5096785"/>
              <a:gd name="connsiteX194" fmla="*/ 1994227 w 12192000"/>
              <a:gd name="connsiteY194" fmla="*/ 4847973 h 5096785"/>
              <a:gd name="connsiteX195" fmla="*/ 1955936 w 12192000"/>
              <a:gd name="connsiteY195" fmla="*/ 4845765 h 5096785"/>
              <a:gd name="connsiteX196" fmla="*/ 1741924 w 12192000"/>
              <a:gd name="connsiteY196" fmla="*/ 4808054 h 5096785"/>
              <a:gd name="connsiteX197" fmla="*/ 1734410 w 12192000"/>
              <a:gd name="connsiteY197" fmla="*/ 4811675 h 5096785"/>
              <a:gd name="connsiteX198" fmla="*/ 1691423 w 12192000"/>
              <a:gd name="connsiteY198" fmla="*/ 4802777 h 5096785"/>
              <a:gd name="connsiteX199" fmla="*/ 1554504 w 12192000"/>
              <a:gd name="connsiteY199" fmla="*/ 4739985 h 5096785"/>
              <a:gd name="connsiteX200" fmla="*/ 1470119 w 12192000"/>
              <a:gd name="connsiteY200" fmla="*/ 4723470 h 5096785"/>
              <a:gd name="connsiteX201" fmla="*/ 1437967 w 12192000"/>
              <a:gd name="connsiteY201" fmla="*/ 4722710 h 5096785"/>
              <a:gd name="connsiteX202" fmla="*/ 1295869 w 12192000"/>
              <a:gd name="connsiteY202" fmla="*/ 4726175 h 5096785"/>
              <a:gd name="connsiteX203" fmla="*/ 1292949 w 12192000"/>
              <a:gd name="connsiteY203" fmla="*/ 4684615 h 5096785"/>
              <a:gd name="connsiteX204" fmla="*/ 1244908 w 12192000"/>
              <a:gd name="connsiteY204" fmla="*/ 4706993 h 5096785"/>
              <a:gd name="connsiteX205" fmla="*/ 1171266 w 12192000"/>
              <a:gd name="connsiteY205" fmla="*/ 4706535 h 5096785"/>
              <a:gd name="connsiteX206" fmla="*/ 1160868 w 12192000"/>
              <a:gd name="connsiteY206" fmla="*/ 4701936 h 5096785"/>
              <a:gd name="connsiteX207" fmla="*/ 1147599 w 12192000"/>
              <a:gd name="connsiteY207" fmla="*/ 4714833 h 5096785"/>
              <a:gd name="connsiteX208" fmla="*/ 1119603 w 12192000"/>
              <a:gd name="connsiteY208" fmla="*/ 4721303 h 5096785"/>
              <a:gd name="connsiteX209" fmla="*/ 997851 w 12192000"/>
              <a:gd name="connsiteY209" fmla="*/ 4722336 h 5096785"/>
              <a:gd name="connsiteX210" fmla="*/ 976455 w 12192000"/>
              <a:gd name="connsiteY210" fmla="*/ 4726407 h 5096785"/>
              <a:gd name="connsiteX211" fmla="*/ 949939 w 12192000"/>
              <a:gd name="connsiteY211" fmla="*/ 4719699 h 5096785"/>
              <a:gd name="connsiteX212" fmla="*/ 894148 w 12192000"/>
              <a:gd name="connsiteY212" fmla="*/ 4710406 h 5096785"/>
              <a:gd name="connsiteX213" fmla="*/ 857990 w 12192000"/>
              <a:gd name="connsiteY213" fmla="*/ 4696844 h 5096785"/>
              <a:gd name="connsiteX214" fmla="*/ 848649 w 12192000"/>
              <a:gd name="connsiteY214" fmla="*/ 4704021 h 5096785"/>
              <a:gd name="connsiteX215" fmla="*/ 826436 w 12192000"/>
              <a:gd name="connsiteY215" fmla="*/ 4707421 h 5096785"/>
              <a:gd name="connsiteX216" fmla="*/ 733052 w 12192000"/>
              <a:gd name="connsiteY216" fmla="*/ 4701884 h 5096785"/>
              <a:gd name="connsiteX217" fmla="*/ 716185 w 12192000"/>
              <a:gd name="connsiteY217" fmla="*/ 4648168 h 5096785"/>
              <a:gd name="connsiteX218" fmla="*/ 582722 w 12192000"/>
              <a:gd name="connsiteY218" fmla="*/ 4658637 h 5096785"/>
              <a:gd name="connsiteX219" fmla="*/ 581118 w 12192000"/>
              <a:gd name="connsiteY219" fmla="*/ 4654120 h 5096785"/>
              <a:gd name="connsiteX220" fmla="*/ 546453 w 12192000"/>
              <a:gd name="connsiteY220" fmla="*/ 4652542 h 5096785"/>
              <a:gd name="connsiteX221" fmla="*/ 536773 w 12192000"/>
              <a:gd name="connsiteY221" fmla="*/ 4644609 h 5096785"/>
              <a:gd name="connsiteX222" fmla="*/ 388896 w 12192000"/>
              <a:gd name="connsiteY222" fmla="*/ 4619173 h 5096785"/>
              <a:gd name="connsiteX223" fmla="*/ 366479 w 12192000"/>
              <a:gd name="connsiteY223" fmla="*/ 4618896 h 5096785"/>
              <a:gd name="connsiteX224" fmla="*/ 342781 w 12192000"/>
              <a:gd name="connsiteY224" fmla="*/ 4601239 h 5096785"/>
              <a:gd name="connsiteX225" fmla="*/ 255925 w 12192000"/>
              <a:gd name="connsiteY225" fmla="*/ 4598685 h 5096785"/>
              <a:gd name="connsiteX226" fmla="*/ 226919 w 12192000"/>
              <a:gd name="connsiteY226" fmla="*/ 4598460 h 5096785"/>
              <a:gd name="connsiteX227" fmla="*/ 213925 w 12192000"/>
              <a:gd name="connsiteY227" fmla="*/ 4597783 h 5096785"/>
              <a:gd name="connsiteX228" fmla="*/ 215196 w 12192000"/>
              <a:gd name="connsiteY228" fmla="*/ 4588576 h 5096785"/>
              <a:gd name="connsiteX229" fmla="*/ 180214 w 12192000"/>
              <a:gd name="connsiteY229" fmla="*/ 4583701 h 5096785"/>
              <a:gd name="connsiteX230" fmla="*/ 83203 w 12192000"/>
              <a:gd name="connsiteY230" fmla="*/ 4531664 h 5096785"/>
              <a:gd name="connsiteX231" fmla="*/ 4106 w 12192000"/>
              <a:gd name="connsiteY231" fmla="*/ 4517202 h 5096785"/>
              <a:gd name="connsiteX232" fmla="*/ 0 w 12192000"/>
              <a:gd name="connsiteY232" fmla="*/ 4516084 h 5096785"/>
              <a:gd name="connsiteX233" fmla="*/ 0 w 12192000"/>
              <a:gd name="connsiteY233" fmla="*/ 0 h 5096785"/>
              <a:gd name="connsiteX0" fmla="*/ 0 w 12192000"/>
              <a:gd name="connsiteY0" fmla="*/ 0 h 5238841"/>
              <a:gd name="connsiteX1" fmla="*/ 12192000 w 12192000"/>
              <a:gd name="connsiteY1" fmla="*/ 0 h 5238841"/>
              <a:gd name="connsiteX2" fmla="*/ 12192000 w 12192000"/>
              <a:gd name="connsiteY2" fmla="*/ 3809005 h 5238841"/>
              <a:gd name="connsiteX3" fmla="*/ 12142543 w 12192000"/>
              <a:gd name="connsiteY3" fmla="*/ 3817043 h 5238841"/>
              <a:gd name="connsiteX4" fmla="*/ 12109241 w 12192000"/>
              <a:gd name="connsiteY4" fmla="*/ 3824228 h 5238841"/>
              <a:gd name="connsiteX5" fmla="*/ 11668991 w 12192000"/>
              <a:gd name="connsiteY5" fmla="*/ 3788038 h 5238841"/>
              <a:gd name="connsiteX6" fmla="*/ 11476952 w 12192000"/>
              <a:gd name="connsiteY6" fmla="*/ 3866786 h 5238841"/>
              <a:gd name="connsiteX7" fmla="*/ 11336487 w 12192000"/>
              <a:gd name="connsiteY7" fmla="*/ 3971513 h 5238841"/>
              <a:gd name="connsiteX8" fmla="*/ 11214181 w 12192000"/>
              <a:gd name="connsiteY8" fmla="*/ 4004215 h 5238841"/>
              <a:gd name="connsiteX9" fmla="*/ 11042540 w 12192000"/>
              <a:gd name="connsiteY9" fmla="*/ 4002613 h 5238841"/>
              <a:gd name="connsiteX10" fmla="*/ 10833086 w 12192000"/>
              <a:gd name="connsiteY10" fmla="*/ 3997707 h 5238841"/>
              <a:gd name="connsiteX11" fmla="*/ 10599680 w 12192000"/>
              <a:gd name="connsiteY11" fmla="*/ 3982661 h 5238841"/>
              <a:gd name="connsiteX12" fmla="*/ 10519971 w 12192000"/>
              <a:gd name="connsiteY12" fmla="*/ 3975018 h 5238841"/>
              <a:gd name="connsiteX13" fmla="*/ 10217282 w 12192000"/>
              <a:gd name="connsiteY13" fmla="*/ 4020809 h 5238841"/>
              <a:gd name="connsiteX14" fmla="*/ 9936427 w 12192000"/>
              <a:gd name="connsiteY14" fmla="*/ 4137843 h 5238841"/>
              <a:gd name="connsiteX15" fmla="*/ 9800299 w 12192000"/>
              <a:gd name="connsiteY15" fmla="*/ 4186098 h 5238841"/>
              <a:gd name="connsiteX16" fmla="*/ 9707822 w 12192000"/>
              <a:gd name="connsiteY16" fmla="*/ 4189102 h 5238841"/>
              <a:gd name="connsiteX17" fmla="*/ 9543973 w 12192000"/>
              <a:gd name="connsiteY17" fmla="*/ 4245802 h 5238841"/>
              <a:gd name="connsiteX18" fmla="*/ 9528747 w 12192000"/>
              <a:gd name="connsiteY18" fmla="*/ 4251724 h 5238841"/>
              <a:gd name="connsiteX19" fmla="*/ 9436976 w 12192000"/>
              <a:gd name="connsiteY19" fmla="*/ 4269351 h 5238841"/>
              <a:gd name="connsiteX20" fmla="*/ 9371827 w 12192000"/>
              <a:gd name="connsiteY20" fmla="*/ 4303912 h 5238841"/>
              <a:gd name="connsiteX21" fmla="*/ 9260304 w 12192000"/>
              <a:gd name="connsiteY21" fmla="*/ 4328021 h 5238841"/>
              <a:gd name="connsiteX22" fmla="*/ 9148799 w 12192000"/>
              <a:gd name="connsiteY22" fmla="*/ 4348506 h 5238841"/>
              <a:gd name="connsiteX23" fmla="*/ 9107898 w 12192000"/>
              <a:gd name="connsiteY23" fmla="*/ 4354282 h 5238841"/>
              <a:gd name="connsiteX24" fmla="*/ 8990743 w 12192000"/>
              <a:gd name="connsiteY24" fmla="*/ 4382161 h 5238841"/>
              <a:gd name="connsiteX25" fmla="*/ 8979819 w 12192000"/>
              <a:gd name="connsiteY25" fmla="*/ 4366419 h 5238841"/>
              <a:gd name="connsiteX26" fmla="*/ 8936044 w 12192000"/>
              <a:gd name="connsiteY26" fmla="*/ 4370992 h 5238841"/>
              <a:gd name="connsiteX27" fmla="*/ 8897707 w 12192000"/>
              <a:gd name="connsiteY27" fmla="*/ 4392673 h 5238841"/>
              <a:gd name="connsiteX28" fmla="*/ 8845635 w 12192000"/>
              <a:gd name="connsiteY28" fmla="*/ 4404300 h 5238841"/>
              <a:gd name="connsiteX29" fmla="*/ 8814562 w 12192000"/>
              <a:gd name="connsiteY29" fmla="*/ 4411434 h 5238841"/>
              <a:gd name="connsiteX30" fmla="*/ 8726349 w 12192000"/>
              <a:gd name="connsiteY30" fmla="*/ 4416668 h 5238841"/>
              <a:gd name="connsiteX31" fmla="*/ 8566678 w 12192000"/>
              <a:gd name="connsiteY31" fmla="*/ 4391711 h 5238841"/>
              <a:gd name="connsiteX32" fmla="*/ 8521516 w 12192000"/>
              <a:gd name="connsiteY32" fmla="*/ 4393927 h 5238841"/>
              <a:gd name="connsiteX33" fmla="*/ 8515998 w 12192000"/>
              <a:gd name="connsiteY33" fmla="*/ 4399124 h 5238841"/>
              <a:gd name="connsiteX34" fmla="*/ 8449547 w 12192000"/>
              <a:gd name="connsiteY34" fmla="*/ 4383170 h 5238841"/>
              <a:gd name="connsiteX35" fmla="*/ 8360285 w 12192000"/>
              <a:gd name="connsiteY35" fmla="*/ 4398502 h 5238841"/>
              <a:gd name="connsiteX36" fmla="*/ 8256584 w 12192000"/>
              <a:gd name="connsiteY36" fmla="*/ 4423564 h 5238841"/>
              <a:gd name="connsiteX37" fmla="*/ 8229821 w 12192000"/>
              <a:gd name="connsiteY37" fmla="*/ 4431840 h 5238841"/>
              <a:gd name="connsiteX38" fmla="*/ 8158476 w 12192000"/>
              <a:gd name="connsiteY38" fmla="*/ 4436904 h 5238841"/>
              <a:gd name="connsiteX39" fmla="*/ 7993707 w 12192000"/>
              <a:gd name="connsiteY39" fmla="*/ 4447962 h 5238841"/>
              <a:gd name="connsiteX40" fmla="*/ 7990346 w 12192000"/>
              <a:gd name="connsiteY40" fmla="*/ 4454853 h 5238841"/>
              <a:gd name="connsiteX41" fmla="*/ 7976786 w 12192000"/>
              <a:gd name="connsiteY41" fmla="*/ 4456820 h 5238841"/>
              <a:gd name="connsiteX42" fmla="*/ 7973491 w 12192000"/>
              <a:gd name="connsiteY42" fmla="*/ 4458577 h 5238841"/>
              <a:gd name="connsiteX43" fmla="*/ 7954281 w 12192000"/>
              <a:gd name="connsiteY43" fmla="*/ 4467421 h 5238841"/>
              <a:gd name="connsiteX44" fmla="*/ 7905540 w 12192000"/>
              <a:gd name="connsiteY44" fmla="*/ 4455628 h 5238841"/>
              <a:gd name="connsiteX45" fmla="*/ 7851932 w 12192000"/>
              <a:gd name="connsiteY45" fmla="*/ 4466353 h 5238841"/>
              <a:gd name="connsiteX46" fmla="*/ 7639078 w 12192000"/>
              <a:gd name="connsiteY46" fmla="*/ 4467635 h 5238841"/>
              <a:gd name="connsiteX47" fmla="*/ 7612359 w 12192000"/>
              <a:gd name="connsiteY47" fmla="*/ 4492789 h 5238841"/>
              <a:gd name="connsiteX48" fmla="*/ 7527328 w 12192000"/>
              <a:gd name="connsiteY48" fmla="*/ 4502199 h 5238841"/>
              <a:gd name="connsiteX49" fmla="*/ 7388717 w 12192000"/>
              <a:gd name="connsiteY49" fmla="*/ 4470799 h 5238841"/>
              <a:gd name="connsiteX50" fmla="*/ 7231898 w 12192000"/>
              <a:gd name="connsiteY50" fmla="*/ 4486028 h 5238841"/>
              <a:gd name="connsiteX51" fmla="*/ 7218425 w 12192000"/>
              <a:gd name="connsiteY51" fmla="*/ 4477288 h 5238841"/>
              <a:gd name="connsiteX52" fmla="*/ 7202795 w 12192000"/>
              <a:gd name="connsiteY52" fmla="*/ 4472972 h 5238841"/>
              <a:gd name="connsiteX53" fmla="*/ 7200744 w 12192000"/>
              <a:gd name="connsiteY53" fmla="*/ 4474099 h 5238841"/>
              <a:gd name="connsiteX54" fmla="*/ 7182163 w 12192000"/>
              <a:gd name="connsiteY54" fmla="*/ 4474005 h 5238841"/>
              <a:gd name="connsiteX55" fmla="*/ 7178368 w 12192000"/>
              <a:gd name="connsiteY55" fmla="*/ 4470673 h 5238841"/>
              <a:gd name="connsiteX56" fmla="*/ 7165705 w 12192000"/>
              <a:gd name="connsiteY56" fmla="*/ 4469569 h 5238841"/>
              <a:gd name="connsiteX57" fmla="*/ 7140991 w 12192000"/>
              <a:gd name="connsiteY57" fmla="*/ 4464599 h 5238841"/>
              <a:gd name="connsiteX58" fmla="*/ 7136152 w 12192000"/>
              <a:gd name="connsiteY58" fmla="*/ 4466292 h 5238841"/>
              <a:gd name="connsiteX59" fmla="*/ 7098544 w 12192000"/>
              <a:gd name="connsiteY59" fmla="*/ 4462879 h 5238841"/>
              <a:gd name="connsiteX60" fmla="*/ 7097922 w 12192000"/>
              <a:gd name="connsiteY60" fmla="*/ 4464077 h 5238841"/>
              <a:gd name="connsiteX61" fmla="*/ 7086877 w 12192000"/>
              <a:gd name="connsiteY61" fmla="*/ 4468554 h 5238841"/>
              <a:gd name="connsiteX62" fmla="*/ 7065999 w 12192000"/>
              <a:gd name="connsiteY62" fmla="*/ 4474270 h 5238841"/>
              <a:gd name="connsiteX63" fmla="*/ 7016598 w 12192000"/>
              <a:gd name="connsiteY63" fmla="*/ 4502855 h 5238841"/>
              <a:gd name="connsiteX64" fmla="*/ 6977375 w 12192000"/>
              <a:gd name="connsiteY64" fmla="*/ 4499434 h 5238841"/>
              <a:gd name="connsiteX65" fmla="*/ 6969409 w 12192000"/>
              <a:gd name="connsiteY65" fmla="*/ 4499424 h 5238841"/>
              <a:gd name="connsiteX66" fmla="*/ 6969218 w 12192000"/>
              <a:gd name="connsiteY66" fmla="*/ 4499704 h 5238841"/>
              <a:gd name="connsiteX67" fmla="*/ 6960755 w 12192000"/>
              <a:gd name="connsiteY67" fmla="*/ 4500249 h 5238841"/>
              <a:gd name="connsiteX68" fmla="*/ 6954882 w 12192000"/>
              <a:gd name="connsiteY68" fmla="*/ 4499405 h 5238841"/>
              <a:gd name="connsiteX69" fmla="*/ 6939428 w 12192000"/>
              <a:gd name="connsiteY69" fmla="*/ 4499385 h 5238841"/>
              <a:gd name="connsiteX70" fmla="*/ 6933902 w 12192000"/>
              <a:gd name="connsiteY70" fmla="*/ 4501239 h 5238841"/>
              <a:gd name="connsiteX71" fmla="*/ 6891244 w 12192000"/>
              <a:gd name="connsiteY71" fmla="*/ 4536371 h 5238841"/>
              <a:gd name="connsiteX72" fmla="*/ 6794496 w 12192000"/>
              <a:gd name="connsiteY72" fmla="*/ 4567924 h 5238841"/>
              <a:gd name="connsiteX73" fmla="*/ 6574528 w 12192000"/>
              <a:gd name="connsiteY73" fmla="*/ 4641155 h 5238841"/>
              <a:gd name="connsiteX74" fmla="*/ 6573036 w 12192000"/>
              <a:gd name="connsiteY74" fmla="*/ 4641049 h 5238841"/>
              <a:gd name="connsiteX75" fmla="*/ 6571920 w 12192000"/>
              <a:gd name="connsiteY75" fmla="*/ 4644739 h 5238841"/>
              <a:gd name="connsiteX76" fmla="*/ 6552021 w 12192000"/>
              <a:gd name="connsiteY76" fmla="*/ 4650379 h 5238841"/>
              <a:gd name="connsiteX77" fmla="*/ 6545925 w 12192000"/>
              <a:gd name="connsiteY77" fmla="*/ 4650675 h 5238841"/>
              <a:gd name="connsiteX78" fmla="*/ 6537822 w 12192000"/>
              <a:gd name="connsiteY78" fmla="*/ 4652769 h 5238841"/>
              <a:gd name="connsiteX79" fmla="*/ 6537743 w 12192000"/>
              <a:gd name="connsiteY79" fmla="*/ 4653068 h 5238841"/>
              <a:gd name="connsiteX80" fmla="*/ 6490057 w 12192000"/>
              <a:gd name="connsiteY80" fmla="*/ 4658624 h 5238841"/>
              <a:gd name="connsiteX81" fmla="*/ 6386800 w 12192000"/>
              <a:gd name="connsiteY81" fmla="*/ 4715431 h 5238841"/>
              <a:gd name="connsiteX82" fmla="*/ 6382703 w 12192000"/>
              <a:gd name="connsiteY82" fmla="*/ 4717930 h 5238841"/>
              <a:gd name="connsiteX83" fmla="*/ 6356495 w 12192000"/>
              <a:gd name="connsiteY83" fmla="*/ 4717843 h 5238841"/>
              <a:gd name="connsiteX84" fmla="*/ 6343628 w 12192000"/>
              <a:gd name="connsiteY84" fmla="*/ 4719161 h 5238841"/>
              <a:gd name="connsiteX85" fmla="*/ 6338605 w 12192000"/>
              <a:gd name="connsiteY85" fmla="*/ 4716723 h 5238841"/>
              <a:gd name="connsiteX86" fmla="*/ 6320318 w 12192000"/>
              <a:gd name="connsiteY86" fmla="*/ 4720095 h 5238841"/>
              <a:gd name="connsiteX87" fmla="*/ 6318742 w 12192000"/>
              <a:gd name="connsiteY87" fmla="*/ 4721541 h 5238841"/>
              <a:gd name="connsiteX88" fmla="*/ 6301708 w 12192000"/>
              <a:gd name="connsiteY88" fmla="*/ 4720380 h 5238841"/>
              <a:gd name="connsiteX89" fmla="*/ 6285082 w 12192000"/>
              <a:gd name="connsiteY89" fmla="*/ 4714639 h 5238841"/>
              <a:gd name="connsiteX90" fmla="*/ 6136936 w 12192000"/>
              <a:gd name="connsiteY90" fmla="*/ 4758246 h 5238841"/>
              <a:gd name="connsiteX91" fmla="*/ 5988578 w 12192000"/>
              <a:gd name="connsiteY91" fmla="*/ 4754427 h 5238841"/>
              <a:gd name="connsiteX92" fmla="*/ 5908701 w 12192000"/>
              <a:gd name="connsiteY92" fmla="*/ 4779160 h 5238841"/>
              <a:gd name="connsiteX93" fmla="*/ 5892219 w 12192000"/>
              <a:gd name="connsiteY93" fmla="*/ 4807892 h 5238841"/>
              <a:gd name="connsiteX94" fmla="*/ 5683612 w 12192000"/>
              <a:gd name="connsiteY94" fmla="*/ 4848770 h 5238841"/>
              <a:gd name="connsiteX95" fmla="*/ 5635111 w 12192000"/>
              <a:gd name="connsiteY95" fmla="*/ 4868888 h 5238841"/>
              <a:gd name="connsiteX96" fmla="*/ 5582652 w 12192000"/>
              <a:gd name="connsiteY96" fmla="*/ 4866836 h 5238841"/>
              <a:gd name="connsiteX97" fmla="*/ 5567213 w 12192000"/>
              <a:gd name="connsiteY97" fmla="*/ 4878769 h 5238841"/>
              <a:gd name="connsiteX98" fmla="*/ 5564659 w 12192000"/>
              <a:gd name="connsiteY98" fmla="*/ 4881042 h 5238841"/>
              <a:gd name="connsiteX99" fmla="*/ 5552102 w 12192000"/>
              <a:gd name="connsiteY99" fmla="*/ 4885426 h 5238841"/>
              <a:gd name="connsiteX100" fmla="*/ 5551475 w 12192000"/>
              <a:gd name="connsiteY100" fmla="*/ 4892560 h 5238841"/>
              <a:gd name="connsiteX101" fmla="*/ 5534664 w 12192000"/>
              <a:gd name="connsiteY101" fmla="*/ 4903385 h 5238841"/>
              <a:gd name="connsiteX102" fmla="*/ 5510737 w 12192000"/>
              <a:gd name="connsiteY102" fmla="*/ 4909807 h 5238841"/>
              <a:gd name="connsiteX103" fmla="*/ 5393901 w 12192000"/>
              <a:gd name="connsiteY103" fmla="*/ 4933709 h 5238841"/>
              <a:gd name="connsiteX104" fmla="*/ 5325782 w 12192000"/>
              <a:gd name="connsiteY104" fmla="*/ 4951789 h 5238841"/>
              <a:gd name="connsiteX105" fmla="*/ 5302703 w 12192000"/>
              <a:gd name="connsiteY105" fmla="*/ 4964590 h 5238841"/>
              <a:gd name="connsiteX106" fmla="*/ 5268591 w 12192000"/>
              <a:gd name="connsiteY106" fmla="*/ 4978479 h 5238841"/>
              <a:gd name="connsiteX107" fmla="*/ 5210559 w 12192000"/>
              <a:gd name="connsiteY107" fmla="*/ 5007585 h 5238841"/>
              <a:gd name="connsiteX108" fmla="*/ 5177597 w 12192000"/>
              <a:gd name="connsiteY108" fmla="*/ 5015926 h 5238841"/>
              <a:gd name="connsiteX109" fmla="*/ 5160569 w 12192000"/>
              <a:gd name="connsiteY109" fmla="*/ 5025681 h 5238841"/>
              <a:gd name="connsiteX110" fmla="*/ 5152748 w 12192000"/>
              <a:gd name="connsiteY110" fmla="*/ 5026569 h 5238841"/>
              <a:gd name="connsiteX111" fmla="*/ 5127678 w 12192000"/>
              <a:gd name="connsiteY111" fmla="*/ 5032947 h 5238841"/>
              <a:gd name="connsiteX112" fmla="*/ 5113147 w 12192000"/>
              <a:gd name="connsiteY112" fmla="*/ 5035818 h 5238841"/>
              <a:gd name="connsiteX113" fmla="*/ 5107301 w 12192000"/>
              <a:gd name="connsiteY113" fmla="*/ 5036672 h 5238841"/>
              <a:gd name="connsiteX114" fmla="*/ 5093215 w 12192000"/>
              <a:gd name="connsiteY114" fmla="*/ 5032880 h 5238841"/>
              <a:gd name="connsiteX115" fmla="*/ 5077058 w 12192000"/>
              <a:gd name="connsiteY115" fmla="*/ 5038681 h 5238841"/>
              <a:gd name="connsiteX116" fmla="*/ 5057349 w 12192000"/>
              <a:gd name="connsiteY116" fmla="*/ 5036015 h 5238841"/>
              <a:gd name="connsiteX117" fmla="*/ 5053945 w 12192000"/>
              <a:gd name="connsiteY117" fmla="*/ 5041952 h 5238841"/>
              <a:gd name="connsiteX118" fmla="*/ 5040021 w 12192000"/>
              <a:gd name="connsiteY118" fmla="*/ 5050052 h 5238841"/>
              <a:gd name="connsiteX119" fmla="*/ 5025913 w 12192000"/>
              <a:gd name="connsiteY119" fmla="*/ 5046535 h 5238841"/>
              <a:gd name="connsiteX120" fmla="*/ 4998218 w 12192000"/>
              <a:gd name="connsiteY120" fmla="*/ 5048065 h 5238841"/>
              <a:gd name="connsiteX121" fmla="*/ 4991008 w 12192000"/>
              <a:gd name="connsiteY121" fmla="*/ 5050439 h 5238841"/>
              <a:gd name="connsiteX122" fmla="*/ 4963503 w 12192000"/>
              <a:gd name="connsiteY122" fmla="*/ 5047575 h 5238841"/>
              <a:gd name="connsiteX123" fmla="*/ 4921053 w 12192000"/>
              <a:gd name="connsiteY123" fmla="*/ 5048925 h 5238841"/>
              <a:gd name="connsiteX124" fmla="*/ 4873420 w 12192000"/>
              <a:gd name="connsiteY124" fmla="*/ 5054929 h 5238841"/>
              <a:gd name="connsiteX125" fmla="*/ 4858825 w 12192000"/>
              <a:gd name="connsiteY125" fmla="*/ 5051329 h 5238841"/>
              <a:gd name="connsiteX126" fmla="*/ 4769340 w 12192000"/>
              <a:gd name="connsiteY126" fmla="*/ 5053090 h 5238841"/>
              <a:gd name="connsiteX127" fmla="*/ 4744152 w 12192000"/>
              <a:gd name="connsiteY127" fmla="*/ 5053391 h 5238841"/>
              <a:gd name="connsiteX128" fmla="*/ 4723556 w 12192000"/>
              <a:gd name="connsiteY128" fmla="*/ 5059633 h 5238841"/>
              <a:gd name="connsiteX129" fmla="*/ 4719699 w 12192000"/>
              <a:gd name="connsiteY129" fmla="*/ 5066298 h 5238841"/>
              <a:gd name="connsiteX130" fmla="*/ 4706016 w 12192000"/>
              <a:gd name="connsiteY130" fmla="*/ 5067422 h 5238841"/>
              <a:gd name="connsiteX131" fmla="*/ 4702593 w 12192000"/>
              <a:gd name="connsiteY131" fmla="*/ 5068973 h 5238841"/>
              <a:gd name="connsiteX132" fmla="*/ 4682766 w 12192000"/>
              <a:gd name="connsiteY132" fmla="*/ 5076609 h 5238841"/>
              <a:gd name="connsiteX133" fmla="*/ 4634960 w 12192000"/>
              <a:gd name="connsiteY133" fmla="*/ 5061852 h 5238841"/>
              <a:gd name="connsiteX134" fmla="*/ 4580645 w 12192000"/>
              <a:gd name="connsiteY134" fmla="*/ 5069246 h 5238841"/>
              <a:gd name="connsiteX135" fmla="*/ 4368005 w 12192000"/>
              <a:gd name="connsiteY135" fmla="*/ 5057426 h 5238841"/>
              <a:gd name="connsiteX136" fmla="*/ 4339489 w 12192000"/>
              <a:gd name="connsiteY136" fmla="*/ 5080858 h 5238841"/>
              <a:gd name="connsiteX137" fmla="*/ 4253895 w 12192000"/>
              <a:gd name="connsiteY137" fmla="*/ 5085008 h 5238841"/>
              <a:gd name="connsiteX138" fmla="*/ 3947260 w 12192000"/>
              <a:gd name="connsiteY138" fmla="*/ 5041167 h 5238841"/>
              <a:gd name="connsiteX139" fmla="*/ 3931969 w 12192000"/>
              <a:gd name="connsiteY139" fmla="*/ 5035902 h 5238841"/>
              <a:gd name="connsiteX140" fmla="*/ 3929836 w 12192000"/>
              <a:gd name="connsiteY140" fmla="*/ 5036901 h 5238841"/>
              <a:gd name="connsiteX141" fmla="*/ 3911296 w 12192000"/>
              <a:gd name="connsiteY141" fmla="*/ 5035663 h 5238841"/>
              <a:gd name="connsiteX142" fmla="*/ 3955454 w 12192000"/>
              <a:gd name="connsiteY142" fmla="*/ 5238841 h 5238841"/>
              <a:gd name="connsiteX143" fmla="*/ 3895182 w 12192000"/>
              <a:gd name="connsiteY143" fmla="*/ 5030229 h 5238841"/>
              <a:gd name="connsiteX144" fmla="*/ 3870866 w 12192000"/>
              <a:gd name="connsiteY144" fmla="*/ 5023753 h 5238841"/>
              <a:gd name="connsiteX145" fmla="*/ 3865913 w 12192000"/>
              <a:gd name="connsiteY145" fmla="*/ 5025143 h 5238841"/>
              <a:gd name="connsiteX146" fmla="*/ 3828606 w 12192000"/>
              <a:gd name="connsiteY146" fmla="*/ 5019426 h 5238841"/>
              <a:gd name="connsiteX147" fmla="*/ 3827901 w 12192000"/>
              <a:gd name="connsiteY147" fmla="*/ 5020583 h 5238841"/>
              <a:gd name="connsiteX148" fmla="*/ 3816543 w 12192000"/>
              <a:gd name="connsiteY148" fmla="*/ 5024366 h 5238841"/>
              <a:gd name="connsiteX149" fmla="*/ 3795278 w 12192000"/>
              <a:gd name="connsiteY149" fmla="*/ 5028779 h 5238841"/>
              <a:gd name="connsiteX150" fmla="*/ 3743858 w 12192000"/>
              <a:gd name="connsiteY150" fmla="*/ 5054237 h 5238841"/>
              <a:gd name="connsiteX151" fmla="*/ 3704945 w 12192000"/>
              <a:gd name="connsiteY151" fmla="*/ 5048413 h 5238841"/>
              <a:gd name="connsiteX152" fmla="*/ 3696992 w 12192000"/>
              <a:gd name="connsiteY152" fmla="*/ 5047914 h 5238841"/>
              <a:gd name="connsiteX153" fmla="*/ 3696780 w 12192000"/>
              <a:gd name="connsiteY153" fmla="*/ 5048181 h 5238841"/>
              <a:gd name="connsiteX154" fmla="*/ 3688290 w 12192000"/>
              <a:gd name="connsiteY154" fmla="*/ 5048204 h 5238841"/>
              <a:gd name="connsiteX155" fmla="*/ 3682486 w 12192000"/>
              <a:gd name="connsiteY155" fmla="*/ 5047000 h 5238841"/>
              <a:gd name="connsiteX156" fmla="*/ 3667056 w 12192000"/>
              <a:gd name="connsiteY156" fmla="*/ 5046030 h 5238841"/>
              <a:gd name="connsiteX157" fmla="*/ 3661403 w 12192000"/>
              <a:gd name="connsiteY157" fmla="*/ 5047537 h 5238841"/>
              <a:gd name="connsiteX158" fmla="*/ 3658673 w 12192000"/>
              <a:gd name="connsiteY158" fmla="*/ 5050790 h 5238841"/>
              <a:gd name="connsiteX159" fmla="*/ 3657333 w 12192000"/>
              <a:gd name="connsiteY159" fmla="*/ 5050325 h 5238841"/>
              <a:gd name="connsiteX160" fmla="*/ 3626778 w 12192000"/>
              <a:gd name="connsiteY160" fmla="*/ 5057882 h 5238841"/>
              <a:gd name="connsiteX161" fmla="*/ 3560067 w 12192000"/>
              <a:gd name="connsiteY161" fmla="*/ 5064266 h 5238841"/>
              <a:gd name="connsiteX162" fmla="*/ 3522641 w 12192000"/>
              <a:gd name="connsiteY162" fmla="*/ 5063654 h 5238841"/>
              <a:gd name="connsiteX163" fmla="*/ 3419275 w 12192000"/>
              <a:gd name="connsiteY163" fmla="*/ 5066646 h 5238841"/>
              <a:gd name="connsiteX164" fmla="*/ 3314869 w 12192000"/>
              <a:gd name="connsiteY164" fmla="*/ 5073197 h 5238841"/>
              <a:gd name="connsiteX165" fmla="*/ 3259088 w 12192000"/>
              <a:gd name="connsiteY165" fmla="*/ 5096363 h 5238841"/>
              <a:gd name="connsiteX166" fmla="*/ 3253104 w 12192000"/>
              <a:gd name="connsiteY166" fmla="*/ 5096785 h 5238841"/>
              <a:gd name="connsiteX167" fmla="*/ 3238751 w 12192000"/>
              <a:gd name="connsiteY167" fmla="*/ 5092996 h 5238841"/>
              <a:gd name="connsiteX168" fmla="*/ 3233681 w 12192000"/>
              <a:gd name="connsiteY168" fmla="*/ 5090758 h 5238841"/>
              <a:gd name="connsiteX169" fmla="*/ 3225562 w 12192000"/>
              <a:gd name="connsiteY169" fmla="*/ 5089215 h 5238841"/>
              <a:gd name="connsiteX170" fmla="*/ 3225260 w 12192000"/>
              <a:gd name="connsiteY170" fmla="*/ 5089437 h 5238841"/>
              <a:gd name="connsiteX171" fmla="*/ 3217859 w 12192000"/>
              <a:gd name="connsiteY171" fmla="*/ 5087484 h 5238841"/>
              <a:gd name="connsiteX172" fmla="*/ 3182980 w 12192000"/>
              <a:gd name="connsiteY172" fmla="*/ 5074650 h 5238841"/>
              <a:gd name="connsiteX173" fmla="*/ 3055081 w 12192000"/>
              <a:gd name="connsiteY173" fmla="*/ 5080424 h 5238841"/>
              <a:gd name="connsiteX174" fmla="*/ 3049807 w 12192000"/>
              <a:gd name="connsiteY174" fmla="*/ 5080860 h 5238841"/>
              <a:gd name="connsiteX175" fmla="*/ 3029122 w 12192000"/>
              <a:gd name="connsiteY175" fmla="*/ 5070085 h 5238841"/>
              <a:gd name="connsiteX176" fmla="*/ 3017862 w 12192000"/>
              <a:gd name="connsiteY176" fmla="*/ 5065942 h 5238841"/>
              <a:gd name="connsiteX177" fmla="*/ 3015868 w 12192000"/>
              <a:gd name="connsiteY177" fmla="*/ 5061832 h 5238841"/>
              <a:gd name="connsiteX178" fmla="*/ 2998644 w 12192000"/>
              <a:gd name="connsiteY178" fmla="*/ 5057210 h 5238841"/>
              <a:gd name="connsiteX179" fmla="*/ 2996219 w 12192000"/>
              <a:gd name="connsiteY179" fmla="*/ 5057788 h 5238841"/>
              <a:gd name="connsiteX180" fmla="*/ 2983676 w 12192000"/>
              <a:gd name="connsiteY180" fmla="*/ 5049852 h 5238841"/>
              <a:gd name="connsiteX181" fmla="*/ 2903609 w 12192000"/>
              <a:gd name="connsiteY181" fmla="*/ 4998457 h 5238841"/>
              <a:gd name="connsiteX182" fmla="*/ 2758830 w 12192000"/>
              <a:gd name="connsiteY182" fmla="*/ 4974760 h 5238841"/>
              <a:gd name="connsiteX183" fmla="*/ 2532669 w 12192000"/>
              <a:gd name="connsiteY183" fmla="*/ 4940573 h 5238841"/>
              <a:gd name="connsiteX184" fmla="*/ 2389931 w 12192000"/>
              <a:gd name="connsiteY184" fmla="*/ 4905785 h 5238841"/>
              <a:gd name="connsiteX185" fmla="*/ 2335186 w 12192000"/>
              <a:gd name="connsiteY185" fmla="*/ 4902957 h 5238841"/>
              <a:gd name="connsiteX186" fmla="*/ 2273393 w 12192000"/>
              <a:gd name="connsiteY186" fmla="*/ 4883565 h 5238841"/>
              <a:gd name="connsiteX187" fmla="*/ 2269523 w 12192000"/>
              <a:gd name="connsiteY187" fmla="*/ 4884442 h 5238841"/>
              <a:gd name="connsiteX188" fmla="*/ 2256015 w 12192000"/>
              <a:gd name="connsiteY188" fmla="*/ 4883014 h 5238841"/>
              <a:gd name="connsiteX189" fmla="*/ 2249731 w 12192000"/>
              <a:gd name="connsiteY189" fmla="*/ 4888778 h 5238841"/>
              <a:gd name="connsiteX190" fmla="*/ 2227629 w 12192000"/>
              <a:gd name="connsiteY190" fmla="*/ 4891047 h 5238841"/>
              <a:gd name="connsiteX191" fmla="*/ 2203460 w 12192000"/>
              <a:gd name="connsiteY191" fmla="*/ 4886696 h 5238841"/>
              <a:gd name="connsiteX192" fmla="*/ 2091528 w 12192000"/>
              <a:gd name="connsiteY192" fmla="*/ 4859155 h 5238841"/>
              <a:gd name="connsiteX193" fmla="*/ 2022901 w 12192000"/>
              <a:gd name="connsiteY193" fmla="*/ 4846594 h 5238841"/>
              <a:gd name="connsiteX194" fmla="*/ 1994227 w 12192000"/>
              <a:gd name="connsiteY194" fmla="*/ 4847973 h 5238841"/>
              <a:gd name="connsiteX195" fmla="*/ 1955936 w 12192000"/>
              <a:gd name="connsiteY195" fmla="*/ 4845765 h 5238841"/>
              <a:gd name="connsiteX196" fmla="*/ 1741924 w 12192000"/>
              <a:gd name="connsiteY196" fmla="*/ 4808054 h 5238841"/>
              <a:gd name="connsiteX197" fmla="*/ 1734410 w 12192000"/>
              <a:gd name="connsiteY197" fmla="*/ 4811675 h 5238841"/>
              <a:gd name="connsiteX198" fmla="*/ 1691423 w 12192000"/>
              <a:gd name="connsiteY198" fmla="*/ 4802777 h 5238841"/>
              <a:gd name="connsiteX199" fmla="*/ 1554504 w 12192000"/>
              <a:gd name="connsiteY199" fmla="*/ 4739985 h 5238841"/>
              <a:gd name="connsiteX200" fmla="*/ 1470119 w 12192000"/>
              <a:gd name="connsiteY200" fmla="*/ 4723470 h 5238841"/>
              <a:gd name="connsiteX201" fmla="*/ 1437967 w 12192000"/>
              <a:gd name="connsiteY201" fmla="*/ 4722710 h 5238841"/>
              <a:gd name="connsiteX202" fmla="*/ 1295869 w 12192000"/>
              <a:gd name="connsiteY202" fmla="*/ 4726175 h 5238841"/>
              <a:gd name="connsiteX203" fmla="*/ 1292949 w 12192000"/>
              <a:gd name="connsiteY203" fmla="*/ 4684615 h 5238841"/>
              <a:gd name="connsiteX204" fmla="*/ 1244908 w 12192000"/>
              <a:gd name="connsiteY204" fmla="*/ 4706993 h 5238841"/>
              <a:gd name="connsiteX205" fmla="*/ 1171266 w 12192000"/>
              <a:gd name="connsiteY205" fmla="*/ 4706535 h 5238841"/>
              <a:gd name="connsiteX206" fmla="*/ 1160868 w 12192000"/>
              <a:gd name="connsiteY206" fmla="*/ 4701936 h 5238841"/>
              <a:gd name="connsiteX207" fmla="*/ 1147599 w 12192000"/>
              <a:gd name="connsiteY207" fmla="*/ 4714833 h 5238841"/>
              <a:gd name="connsiteX208" fmla="*/ 1119603 w 12192000"/>
              <a:gd name="connsiteY208" fmla="*/ 4721303 h 5238841"/>
              <a:gd name="connsiteX209" fmla="*/ 997851 w 12192000"/>
              <a:gd name="connsiteY209" fmla="*/ 4722336 h 5238841"/>
              <a:gd name="connsiteX210" fmla="*/ 976455 w 12192000"/>
              <a:gd name="connsiteY210" fmla="*/ 4726407 h 5238841"/>
              <a:gd name="connsiteX211" fmla="*/ 949939 w 12192000"/>
              <a:gd name="connsiteY211" fmla="*/ 4719699 h 5238841"/>
              <a:gd name="connsiteX212" fmla="*/ 894148 w 12192000"/>
              <a:gd name="connsiteY212" fmla="*/ 4710406 h 5238841"/>
              <a:gd name="connsiteX213" fmla="*/ 857990 w 12192000"/>
              <a:gd name="connsiteY213" fmla="*/ 4696844 h 5238841"/>
              <a:gd name="connsiteX214" fmla="*/ 848649 w 12192000"/>
              <a:gd name="connsiteY214" fmla="*/ 4704021 h 5238841"/>
              <a:gd name="connsiteX215" fmla="*/ 826436 w 12192000"/>
              <a:gd name="connsiteY215" fmla="*/ 4707421 h 5238841"/>
              <a:gd name="connsiteX216" fmla="*/ 733052 w 12192000"/>
              <a:gd name="connsiteY216" fmla="*/ 4701884 h 5238841"/>
              <a:gd name="connsiteX217" fmla="*/ 716185 w 12192000"/>
              <a:gd name="connsiteY217" fmla="*/ 4648168 h 5238841"/>
              <a:gd name="connsiteX218" fmla="*/ 582722 w 12192000"/>
              <a:gd name="connsiteY218" fmla="*/ 4658637 h 5238841"/>
              <a:gd name="connsiteX219" fmla="*/ 581118 w 12192000"/>
              <a:gd name="connsiteY219" fmla="*/ 4654120 h 5238841"/>
              <a:gd name="connsiteX220" fmla="*/ 546453 w 12192000"/>
              <a:gd name="connsiteY220" fmla="*/ 4652542 h 5238841"/>
              <a:gd name="connsiteX221" fmla="*/ 536773 w 12192000"/>
              <a:gd name="connsiteY221" fmla="*/ 4644609 h 5238841"/>
              <a:gd name="connsiteX222" fmla="*/ 388896 w 12192000"/>
              <a:gd name="connsiteY222" fmla="*/ 4619173 h 5238841"/>
              <a:gd name="connsiteX223" fmla="*/ 366479 w 12192000"/>
              <a:gd name="connsiteY223" fmla="*/ 4618896 h 5238841"/>
              <a:gd name="connsiteX224" fmla="*/ 342781 w 12192000"/>
              <a:gd name="connsiteY224" fmla="*/ 4601239 h 5238841"/>
              <a:gd name="connsiteX225" fmla="*/ 255925 w 12192000"/>
              <a:gd name="connsiteY225" fmla="*/ 4598685 h 5238841"/>
              <a:gd name="connsiteX226" fmla="*/ 226919 w 12192000"/>
              <a:gd name="connsiteY226" fmla="*/ 4598460 h 5238841"/>
              <a:gd name="connsiteX227" fmla="*/ 213925 w 12192000"/>
              <a:gd name="connsiteY227" fmla="*/ 4597783 h 5238841"/>
              <a:gd name="connsiteX228" fmla="*/ 215196 w 12192000"/>
              <a:gd name="connsiteY228" fmla="*/ 4588576 h 5238841"/>
              <a:gd name="connsiteX229" fmla="*/ 180214 w 12192000"/>
              <a:gd name="connsiteY229" fmla="*/ 4583701 h 5238841"/>
              <a:gd name="connsiteX230" fmla="*/ 83203 w 12192000"/>
              <a:gd name="connsiteY230" fmla="*/ 4531664 h 5238841"/>
              <a:gd name="connsiteX231" fmla="*/ 4106 w 12192000"/>
              <a:gd name="connsiteY231" fmla="*/ 4517202 h 5238841"/>
              <a:gd name="connsiteX232" fmla="*/ 0 w 12192000"/>
              <a:gd name="connsiteY232" fmla="*/ 4516084 h 5238841"/>
              <a:gd name="connsiteX233" fmla="*/ 0 w 12192000"/>
              <a:gd name="connsiteY233" fmla="*/ 0 h 5238841"/>
              <a:gd name="connsiteX0" fmla="*/ 0 w 12192000"/>
              <a:gd name="connsiteY0" fmla="*/ 0 h 5238841"/>
              <a:gd name="connsiteX1" fmla="*/ 12192000 w 12192000"/>
              <a:gd name="connsiteY1" fmla="*/ 0 h 5238841"/>
              <a:gd name="connsiteX2" fmla="*/ 12192000 w 12192000"/>
              <a:gd name="connsiteY2" fmla="*/ 3809005 h 5238841"/>
              <a:gd name="connsiteX3" fmla="*/ 12142543 w 12192000"/>
              <a:gd name="connsiteY3" fmla="*/ 3817043 h 5238841"/>
              <a:gd name="connsiteX4" fmla="*/ 12109241 w 12192000"/>
              <a:gd name="connsiteY4" fmla="*/ 3824228 h 5238841"/>
              <a:gd name="connsiteX5" fmla="*/ 11668991 w 12192000"/>
              <a:gd name="connsiteY5" fmla="*/ 3788038 h 5238841"/>
              <a:gd name="connsiteX6" fmla="*/ 11476952 w 12192000"/>
              <a:gd name="connsiteY6" fmla="*/ 3866786 h 5238841"/>
              <a:gd name="connsiteX7" fmla="*/ 11336487 w 12192000"/>
              <a:gd name="connsiteY7" fmla="*/ 3971513 h 5238841"/>
              <a:gd name="connsiteX8" fmla="*/ 11214181 w 12192000"/>
              <a:gd name="connsiteY8" fmla="*/ 4004215 h 5238841"/>
              <a:gd name="connsiteX9" fmla="*/ 11042540 w 12192000"/>
              <a:gd name="connsiteY9" fmla="*/ 4002613 h 5238841"/>
              <a:gd name="connsiteX10" fmla="*/ 10833086 w 12192000"/>
              <a:gd name="connsiteY10" fmla="*/ 3997707 h 5238841"/>
              <a:gd name="connsiteX11" fmla="*/ 10599680 w 12192000"/>
              <a:gd name="connsiteY11" fmla="*/ 3982661 h 5238841"/>
              <a:gd name="connsiteX12" fmla="*/ 10519971 w 12192000"/>
              <a:gd name="connsiteY12" fmla="*/ 3975018 h 5238841"/>
              <a:gd name="connsiteX13" fmla="*/ 10217282 w 12192000"/>
              <a:gd name="connsiteY13" fmla="*/ 4020809 h 5238841"/>
              <a:gd name="connsiteX14" fmla="*/ 9936427 w 12192000"/>
              <a:gd name="connsiteY14" fmla="*/ 4137843 h 5238841"/>
              <a:gd name="connsiteX15" fmla="*/ 9800299 w 12192000"/>
              <a:gd name="connsiteY15" fmla="*/ 4186098 h 5238841"/>
              <a:gd name="connsiteX16" fmla="*/ 9707822 w 12192000"/>
              <a:gd name="connsiteY16" fmla="*/ 4189102 h 5238841"/>
              <a:gd name="connsiteX17" fmla="*/ 9543973 w 12192000"/>
              <a:gd name="connsiteY17" fmla="*/ 4245802 h 5238841"/>
              <a:gd name="connsiteX18" fmla="*/ 9528747 w 12192000"/>
              <a:gd name="connsiteY18" fmla="*/ 4251724 h 5238841"/>
              <a:gd name="connsiteX19" fmla="*/ 9436976 w 12192000"/>
              <a:gd name="connsiteY19" fmla="*/ 4269351 h 5238841"/>
              <a:gd name="connsiteX20" fmla="*/ 9371827 w 12192000"/>
              <a:gd name="connsiteY20" fmla="*/ 4303912 h 5238841"/>
              <a:gd name="connsiteX21" fmla="*/ 9260304 w 12192000"/>
              <a:gd name="connsiteY21" fmla="*/ 4328021 h 5238841"/>
              <a:gd name="connsiteX22" fmla="*/ 9148799 w 12192000"/>
              <a:gd name="connsiteY22" fmla="*/ 4348506 h 5238841"/>
              <a:gd name="connsiteX23" fmla="*/ 9107898 w 12192000"/>
              <a:gd name="connsiteY23" fmla="*/ 4354282 h 5238841"/>
              <a:gd name="connsiteX24" fmla="*/ 8990743 w 12192000"/>
              <a:gd name="connsiteY24" fmla="*/ 4382161 h 5238841"/>
              <a:gd name="connsiteX25" fmla="*/ 8979819 w 12192000"/>
              <a:gd name="connsiteY25" fmla="*/ 4366419 h 5238841"/>
              <a:gd name="connsiteX26" fmla="*/ 8936044 w 12192000"/>
              <a:gd name="connsiteY26" fmla="*/ 4370992 h 5238841"/>
              <a:gd name="connsiteX27" fmla="*/ 8897707 w 12192000"/>
              <a:gd name="connsiteY27" fmla="*/ 4392673 h 5238841"/>
              <a:gd name="connsiteX28" fmla="*/ 8845635 w 12192000"/>
              <a:gd name="connsiteY28" fmla="*/ 4404300 h 5238841"/>
              <a:gd name="connsiteX29" fmla="*/ 8814562 w 12192000"/>
              <a:gd name="connsiteY29" fmla="*/ 4411434 h 5238841"/>
              <a:gd name="connsiteX30" fmla="*/ 8726349 w 12192000"/>
              <a:gd name="connsiteY30" fmla="*/ 4416668 h 5238841"/>
              <a:gd name="connsiteX31" fmla="*/ 8566678 w 12192000"/>
              <a:gd name="connsiteY31" fmla="*/ 4391711 h 5238841"/>
              <a:gd name="connsiteX32" fmla="*/ 8521516 w 12192000"/>
              <a:gd name="connsiteY32" fmla="*/ 4393927 h 5238841"/>
              <a:gd name="connsiteX33" fmla="*/ 8515998 w 12192000"/>
              <a:gd name="connsiteY33" fmla="*/ 4399124 h 5238841"/>
              <a:gd name="connsiteX34" fmla="*/ 8449547 w 12192000"/>
              <a:gd name="connsiteY34" fmla="*/ 4383170 h 5238841"/>
              <a:gd name="connsiteX35" fmla="*/ 8360285 w 12192000"/>
              <a:gd name="connsiteY35" fmla="*/ 4398502 h 5238841"/>
              <a:gd name="connsiteX36" fmla="*/ 8256584 w 12192000"/>
              <a:gd name="connsiteY36" fmla="*/ 4423564 h 5238841"/>
              <a:gd name="connsiteX37" fmla="*/ 8229821 w 12192000"/>
              <a:gd name="connsiteY37" fmla="*/ 4431840 h 5238841"/>
              <a:gd name="connsiteX38" fmla="*/ 8158476 w 12192000"/>
              <a:gd name="connsiteY38" fmla="*/ 4436904 h 5238841"/>
              <a:gd name="connsiteX39" fmla="*/ 7993707 w 12192000"/>
              <a:gd name="connsiteY39" fmla="*/ 4447962 h 5238841"/>
              <a:gd name="connsiteX40" fmla="*/ 7990346 w 12192000"/>
              <a:gd name="connsiteY40" fmla="*/ 4454853 h 5238841"/>
              <a:gd name="connsiteX41" fmla="*/ 7976786 w 12192000"/>
              <a:gd name="connsiteY41" fmla="*/ 4456820 h 5238841"/>
              <a:gd name="connsiteX42" fmla="*/ 7973491 w 12192000"/>
              <a:gd name="connsiteY42" fmla="*/ 4458577 h 5238841"/>
              <a:gd name="connsiteX43" fmla="*/ 7954281 w 12192000"/>
              <a:gd name="connsiteY43" fmla="*/ 4467421 h 5238841"/>
              <a:gd name="connsiteX44" fmla="*/ 7905540 w 12192000"/>
              <a:gd name="connsiteY44" fmla="*/ 4455628 h 5238841"/>
              <a:gd name="connsiteX45" fmla="*/ 7851932 w 12192000"/>
              <a:gd name="connsiteY45" fmla="*/ 4466353 h 5238841"/>
              <a:gd name="connsiteX46" fmla="*/ 7639078 w 12192000"/>
              <a:gd name="connsiteY46" fmla="*/ 4467635 h 5238841"/>
              <a:gd name="connsiteX47" fmla="*/ 7612359 w 12192000"/>
              <a:gd name="connsiteY47" fmla="*/ 4492789 h 5238841"/>
              <a:gd name="connsiteX48" fmla="*/ 7527328 w 12192000"/>
              <a:gd name="connsiteY48" fmla="*/ 4502199 h 5238841"/>
              <a:gd name="connsiteX49" fmla="*/ 7388717 w 12192000"/>
              <a:gd name="connsiteY49" fmla="*/ 4470799 h 5238841"/>
              <a:gd name="connsiteX50" fmla="*/ 7231898 w 12192000"/>
              <a:gd name="connsiteY50" fmla="*/ 4486028 h 5238841"/>
              <a:gd name="connsiteX51" fmla="*/ 7218425 w 12192000"/>
              <a:gd name="connsiteY51" fmla="*/ 4477288 h 5238841"/>
              <a:gd name="connsiteX52" fmla="*/ 7202795 w 12192000"/>
              <a:gd name="connsiteY52" fmla="*/ 4472972 h 5238841"/>
              <a:gd name="connsiteX53" fmla="*/ 7200744 w 12192000"/>
              <a:gd name="connsiteY53" fmla="*/ 4474099 h 5238841"/>
              <a:gd name="connsiteX54" fmla="*/ 7182163 w 12192000"/>
              <a:gd name="connsiteY54" fmla="*/ 4474005 h 5238841"/>
              <a:gd name="connsiteX55" fmla="*/ 7178368 w 12192000"/>
              <a:gd name="connsiteY55" fmla="*/ 4470673 h 5238841"/>
              <a:gd name="connsiteX56" fmla="*/ 7165705 w 12192000"/>
              <a:gd name="connsiteY56" fmla="*/ 4469569 h 5238841"/>
              <a:gd name="connsiteX57" fmla="*/ 7140991 w 12192000"/>
              <a:gd name="connsiteY57" fmla="*/ 4464599 h 5238841"/>
              <a:gd name="connsiteX58" fmla="*/ 7136152 w 12192000"/>
              <a:gd name="connsiteY58" fmla="*/ 4466292 h 5238841"/>
              <a:gd name="connsiteX59" fmla="*/ 7098544 w 12192000"/>
              <a:gd name="connsiteY59" fmla="*/ 4462879 h 5238841"/>
              <a:gd name="connsiteX60" fmla="*/ 7097922 w 12192000"/>
              <a:gd name="connsiteY60" fmla="*/ 4464077 h 5238841"/>
              <a:gd name="connsiteX61" fmla="*/ 7086877 w 12192000"/>
              <a:gd name="connsiteY61" fmla="*/ 4468554 h 5238841"/>
              <a:gd name="connsiteX62" fmla="*/ 7065999 w 12192000"/>
              <a:gd name="connsiteY62" fmla="*/ 4474270 h 5238841"/>
              <a:gd name="connsiteX63" fmla="*/ 7016598 w 12192000"/>
              <a:gd name="connsiteY63" fmla="*/ 4502855 h 5238841"/>
              <a:gd name="connsiteX64" fmla="*/ 6977375 w 12192000"/>
              <a:gd name="connsiteY64" fmla="*/ 4499434 h 5238841"/>
              <a:gd name="connsiteX65" fmla="*/ 6969409 w 12192000"/>
              <a:gd name="connsiteY65" fmla="*/ 4499424 h 5238841"/>
              <a:gd name="connsiteX66" fmla="*/ 6969218 w 12192000"/>
              <a:gd name="connsiteY66" fmla="*/ 4499704 h 5238841"/>
              <a:gd name="connsiteX67" fmla="*/ 6960755 w 12192000"/>
              <a:gd name="connsiteY67" fmla="*/ 4500249 h 5238841"/>
              <a:gd name="connsiteX68" fmla="*/ 6954882 w 12192000"/>
              <a:gd name="connsiteY68" fmla="*/ 4499405 h 5238841"/>
              <a:gd name="connsiteX69" fmla="*/ 6939428 w 12192000"/>
              <a:gd name="connsiteY69" fmla="*/ 4499385 h 5238841"/>
              <a:gd name="connsiteX70" fmla="*/ 6933902 w 12192000"/>
              <a:gd name="connsiteY70" fmla="*/ 4501239 h 5238841"/>
              <a:gd name="connsiteX71" fmla="*/ 6891244 w 12192000"/>
              <a:gd name="connsiteY71" fmla="*/ 4536371 h 5238841"/>
              <a:gd name="connsiteX72" fmla="*/ 6794496 w 12192000"/>
              <a:gd name="connsiteY72" fmla="*/ 4567924 h 5238841"/>
              <a:gd name="connsiteX73" fmla="*/ 6574528 w 12192000"/>
              <a:gd name="connsiteY73" fmla="*/ 4641155 h 5238841"/>
              <a:gd name="connsiteX74" fmla="*/ 6573036 w 12192000"/>
              <a:gd name="connsiteY74" fmla="*/ 4641049 h 5238841"/>
              <a:gd name="connsiteX75" fmla="*/ 6571920 w 12192000"/>
              <a:gd name="connsiteY75" fmla="*/ 4644739 h 5238841"/>
              <a:gd name="connsiteX76" fmla="*/ 6552021 w 12192000"/>
              <a:gd name="connsiteY76" fmla="*/ 4650379 h 5238841"/>
              <a:gd name="connsiteX77" fmla="*/ 6545925 w 12192000"/>
              <a:gd name="connsiteY77" fmla="*/ 4650675 h 5238841"/>
              <a:gd name="connsiteX78" fmla="*/ 6537822 w 12192000"/>
              <a:gd name="connsiteY78" fmla="*/ 4652769 h 5238841"/>
              <a:gd name="connsiteX79" fmla="*/ 6537743 w 12192000"/>
              <a:gd name="connsiteY79" fmla="*/ 4653068 h 5238841"/>
              <a:gd name="connsiteX80" fmla="*/ 6490057 w 12192000"/>
              <a:gd name="connsiteY80" fmla="*/ 4658624 h 5238841"/>
              <a:gd name="connsiteX81" fmla="*/ 6386800 w 12192000"/>
              <a:gd name="connsiteY81" fmla="*/ 4715431 h 5238841"/>
              <a:gd name="connsiteX82" fmla="*/ 6382703 w 12192000"/>
              <a:gd name="connsiteY82" fmla="*/ 4717930 h 5238841"/>
              <a:gd name="connsiteX83" fmla="*/ 6356495 w 12192000"/>
              <a:gd name="connsiteY83" fmla="*/ 4717843 h 5238841"/>
              <a:gd name="connsiteX84" fmla="*/ 6343628 w 12192000"/>
              <a:gd name="connsiteY84" fmla="*/ 4719161 h 5238841"/>
              <a:gd name="connsiteX85" fmla="*/ 6338605 w 12192000"/>
              <a:gd name="connsiteY85" fmla="*/ 4716723 h 5238841"/>
              <a:gd name="connsiteX86" fmla="*/ 6320318 w 12192000"/>
              <a:gd name="connsiteY86" fmla="*/ 4720095 h 5238841"/>
              <a:gd name="connsiteX87" fmla="*/ 6318742 w 12192000"/>
              <a:gd name="connsiteY87" fmla="*/ 4721541 h 5238841"/>
              <a:gd name="connsiteX88" fmla="*/ 6301708 w 12192000"/>
              <a:gd name="connsiteY88" fmla="*/ 4720380 h 5238841"/>
              <a:gd name="connsiteX89" fmla="*/ 6285082 w 12192000"/>
              <a:gd name="connsiteY89" fmla="*/ 4714639 h 5238841"/>
              <a:gd name="connsiteX90" fmla="*/ 6136936 w 12192000"/>
              <a:gd name="connsiteY90" fmla="*/ 4758246 h 5238841"/>
              <a:gd name="connsiteX91" fmla="*/ 5988578 w 12192000"/>
              <a:gd name="connsiteY91" fmla="*/ 4754427 h 5238841"/>
              <a:gd name="connsiteX92" fmla="*/ 5908701 w 12192000"/>
              <a:gd name="connsiteY92" fmla="*/ 4779160 h 5238841"/>
              <a:gd name="connsiteX93" fmla="*/ 5892219 w 12192000"/>
              <a:gd name="connsiteY93" fmla="*/ 4807892 h 5238841"/>
              <a:gd name="connsiteX94" fmla="*/ 5683612 w 12192000"/>
              <a:gd name="connsiteY94" fmla="*/ 4848770 h 5238841"/>
              <a:gd name="connsiteX95" fmla="*/ 5635111 w 12192000"/>
              <a:gd name="connsiteY95" fmla="*/ 4868888 h 5238841"/>
              <a:gd name="connsiteX96" fmla="*/ 5582652 w 12192000"/>
              <a:gd name="connsiteY96" fmla="*/ 4866836 h 5238841"/>
              <a:gd name="connsiteX97" fmla="*/ 5567213 w 12192000"/>
              <a:gd name="connsiteY97" fmla="*/ 4878769 h 5238841"/>
              <a:gd name="connsiteX98" fmla="*/ 5564659 w 12192000"/>
              <a:gd name="connsiteY98" fmla="*/ 4881042 h 5238841"/>
              <a:gd name="connsiteX99" fmla="*/ 5552102 w 12192000"/>
              <a:gd name="connsiteY99" fmla="*/ 4885426 h 5238841"/>
              <a:gd name="connsiteX100" fmla="*/ 5551475 w 12192000"/>
              <a:gd name="connsiteY100" fmla="*/ 4892560 h 5238841"/>
              <a:gd name="connsiteX101" fmla="*/ 5534664 w 12192000"/>
              <a:gd name="connsiteY101" fmla="*/ 4903385 h 5238841"/>
              <a:gd name="connsiteX102" fmla="*/ 5510737 w 12192000"/>
              <a:gd name="connsiteY102" fmla="*/ 4909807 h 5238841"/>
              <a:gd name="connsiteX103" fmla="*/ 5393901 w 12192000"/>
              <a:gd name="connsiteY103" fmla="*/ 4933709 h 5238841"/>
              <a:gd name="connsiteX104" fmla="*/ 5325782 w 12192000"/>
              <a:gd name="connsiteY104" fmla="*/ 4951789 h 5238841"/>
              <a:gd name="connsiteX105" fmla="*/ 5302703 w 12192000"/>
              <a:gd name="connsiteY105" fmla="*/ 4964590 h 5238841"/>
              <a:gd name="connsiteX106" fmla="*/ 5268591 w 12192000"/>
              <a:gd name="connsiteY106" fmla="*/ 4978479 h 5238841"/>
              <a:gd name="connsiteX107" fmla="*/ 5210559 w 12192000"/>
              <a:gd name="connsiteY107" fmla="*/ 5007585 h 5238841"/>
              <a:gd name="connsiteX108" fmla="*/ 5177597 w 12192000"/>
              <a:gd name="connsiteY108" fmla="*/ 5015926 h 5238841"/>
              <a:gd name="connsiteX109" fmla="*/ 5160569 w 12192000"/>
              <a:gd name="connsiteY109" fmla="*/ 5025681 h 5238841"/>
              <a:gd name="connsiteX110" fmla="*/ 5152748 w 12192000"/>
              <a:gd name="connsiteY110" fmla="*/ 5026569 h 5238841"/>
              <a:gd name="connsiteX111" fmla="*/ 5127678 w 12192000"/>
              <a:gd name="connsiteY111" fmla="*/ 5032947 h 5238841"/>
              <a:gd name="connsiteX112" fmla="*/ 5113147 w 12192000"/>
              <a:gd name="connsiteY112" fmla="*/ 5035818 h 5238841"/>
              <a:gd name="connsiteX113" fmla="*/ 5107301 w 12192000"/>
              <a:gd name="connsiteY113" fmla="*/ 5036672 h 5238841"/>
              <a:gd name="connsiteX114" fmla="*/ 5093215 w 12192000"/>
              <a:gd name="connsiteY114" fmla="*/ 5032880 h 5238841"/>
              <a:gd name="connsiteX115" fmla="*/ 5077058 w 12192000"/>
              <a:gd name="connsiteY115" fmla="*/ 5038681 h 5238841"/>
              <a:gd name="connsiteX116" fmla="*/ 5057349 w 12192000"/>
              <a:gd name="connsiteY116" fmla="*/ 5036015 h 5238841"/>
              <a:gd name="connsiteX117" fmla="*/ 5053945 w 12192000"/>
              <a:gd name="connsiteY117" fmla="*/ 5041952 h 5238841"/>
              <a:gd name="connsiteX118" fmla="*/ 5040021 w 12192000"/>
              <a:gd name="connsiteY118" fmla="*/ 5050052 h 5238841"/>
              <a:gd name="connsiteX119" fmla="*/ 5025913 w 12192000"/>
              <a:gd name="connsiteY119" fmla="*/ 5046535 h 5238841"/>
              <a:gd name="connsiteX120" fmla="*/ 4998218 w 12192000"/>
              <a:gd name="connsiteY120" fmla="*/ 5048065 h 5238841"/>
              <a:gd name="connsiteX121" fmla="*/ 4991008 w 12192000"/>
              <a:gd name="connsiteY121" fmla="*/ 5050439 h 5238841"/>
              <a:gd name="connsiteX122" fmla="*/ 4963503 w 12192000"/>
              <a:gd name="connsiteY122" fmla="*/ 5047575 h 5238841"/>
              <a:gd name="connsiteX123" fmla="*/ 4921053 w 12192000"/>
              <a:gd name="connsiteY123" fmla="*/ 5048925 h 5238841"/>
              <a:gd name="connsiteX124" fmla="*/ 4873420 w 12192000"/>
              <a:gd name="connsiteY124" fmla="*/ 5054929 h 5238841"/>
              <a:gd name="connsiteX125" fmla="*/ 4858825 w 12192000"/>
              <a:gd name="connsiteY125" fmla="*/ 5051329 h 5238841"/>
              <a:gd name="connsiteX126" fmla="*/ 4769340 w 12192000"/>
              <a:gd name="connsiteY126" fmla="*/ 5053090 h 5238841"/>
              <a:gd name="connsiteX127" fmla="*/ 4744152 w 12192000"/>
              <a:gd name="connsiteY127" fmla="*/ 5053391 h 5238841"/>
              <a:gd name="connsiteX128" fmla="*/ 4723556 w 12192000"/>
              <a:gd name="connsiteY128" fmla="*/ 5059633 h 5238841"/>
              <a:gd name="connsiteX129" fmla="*/ 4719699 w 12192000"/>
              <a:gd name="connsiteY129" fmla="*/ 5066298 h 5238841"/>
              <a:gd name="connsiteX130" fmla="*/ 4706016 w 12192000"/>
              <a:gd name="connsiteY130" fmla="*/ 5067422 h 5238841"/>
              <a:gd name="connsiteX131" fmla="*/ 4702593 w 12192000"/>
              <a:gd name="connsiteY131" fmla="*/ 5068973 h 5238841"/>
              <a:gd name="connsiteX132" fmla="*/ 4682766 w 12192000"/>
              <a:gd name="connsiteY132" fmla="*/ 5076609 h 5238841"/>
              <a:gd name="connsiteX133" fmla="*/ 4634960 w 12192000"/>
              <a:gd name="connsiteY133" fmla="*/ 5061852 h 5238841"/>
              <a:gd name="connsiteX134" fmla="*/ 4580645 w 12192000"/>
              <a:gd name="connsiteY134" fmla="*/ 5069246 h 5238841"/>
              <a:gd name="connsiteX135" fmla="*/ 4368005 w 12192000"/>
              <a:gd name="connsiteY135" fmla="*/ 5057426 h 5238841"/>
              <a:gd name="connsiteX136" fmla="*/ 4339489 w 12192000"/>
              <a:gd name="connsiteY136" fmla="*/ 5080858 h 5238841"/>
              <a:gd name="connsiteX137" fmla="*/ 4253895 w 12192000"/>
              <a:gd name="connsiteY137" fmla="*/ 5085008 h 5238841"/>
              <a:gd name="connsiteX138" fmla="*/ 3947260 w 12192000"/>
              <a:gd name="connsiteY138" fmla="*/ 5041167 h 5238841"/>
              <a:gd name="connsiteX139" fmla="*/ 3931969 w 12192000"/>
              <a:gd name="connsiteY139" fmla="*/ 5035902 h 5238841"/>
              <a:gd name="connsiteX140" fmla="*/ 3911296 w 12192000"/>
              <a:gd name="connsiteY140" fmla="*/ 5035663 h 5238841"/>
              <a:gd name="connsiteX141" fmla="*/ 3955454 w 12192000"/>
              <a:gd name="connsiteY141" fmla="*/ 5238841 h 5238841"/>
              <a:gd name="connsiteX142" fmla="*/ 3895182 w 12192000"/>
              <a:gd name="connsiteY142" fmla="*/ 5030229 h 5238841"/>
              <a:gd name="connsiteX143" fmla="*/ 3870866 w 12192000"/>
              <a:gd name="connsiteY143" fmla="*/ 5023753 h 5238841"/>
              <a:gd name="connsiteX144" fmla="*/ 3865913 w 12192000"/>
              <a:gd name="connsiteY144" fmla="*/ 5025143 h 5238841"/>
              <a:gd name="connsiteX145" fmla="*/ 3828606 w 12192000"/>
              <a:gd name="connsiteY145" fmla="*/ 5019426 h 5238841"/>
              <a:gd name="connsiteX146" fmla="*/ 3827901 w 12192000"/>
              <a:gd name="connsiteY146" fmla="*/ 5020583 h 5238841"/>
              <a:gd name="connsiteX147" fmla="*/ 3816543 w 12192000"/>
              <a:gd name="connsiteY147" fmla="*/ 5024366 h 5238841"/>
              <a:gd name="connsiteX148" fmla="*/ 3795278 w 12192000"/>
              <a:gd name="connsiteY148" fmla="*/ 5028779 h 5238841"/>
              <a:gd name="connsiteX149" fmla="*/ 3743858 w 12192000"/>
              <a:gd name="connsiteY149" fmla="*/ 5054237 h 5238841"/>
              <a:gd name="connsiteX150" fmla="*/ 3704945 w 12192000"/>
              <a:gd name="connsiteY150" fmla="*/ 5048413 h 5238841"/>
              <a:gd name="connsiteX151" fmla="*/ 3696992 w 12192000"/>
              <a:gd name="connsiteY151" fmla="*/ 5047914 h 5238841"/>
              <a:gd name="connsiteX152" fmla="*/ 3696780 w 12192000"/>
              <a:gd name="connsiteY152" fmla="*/ 5048181 h 5238841"/>
              <a:gd name="connsiteX153" fmla="*/ 3688290 w 12192000"/>
              <a:gd name="connsiteY153" fmla="*/ 5048204 h 5238841"/>
              <a:gd name="connsiteX154" fmla="*/ 3682486 w 12192000"/>
              <a:gd name="connsiteY154" fmla="*/ 5047000 h 5238841"/>
              <a:gd name="connsiteX155" fmla="*/ 3667056 w 12192000"/>
              <a:gd name="connsiteY155" fmla="*/ 5046030 h 5238841"/>
              <a:gd name="connsiteX156" fmla="*/ 3661403 w 12192000"/>
              <a:gd name="connsiteY156" fmla="*/ 5047537 h 5238841"/>
              <a:gd name="connsiteX157" fmla="*/ 3658673 w 12192000"/>
              <a:gd name="connsiteY157" fmla="*/ 5050790 h 5238841"/>
              <a:gd name="connsiteX158" fmla="*/ 3657333 w 12192000"/>
              <a:gd name="connsiteY158" fmla="*/ 5050325 h 5238841"/>
              <a:gd name="connsiteX159" fmla="*/ 3626778 w 12192000"/>
              <a:gd name="connsiteY159" fmla="*/ 5057882 h 5238841"/>
              <a:gd name="connsiteX160" fmla="*/ 3560067 w 12192000"/>
              <a:gd name="connsiteY160" fmla="*/ 5064266 h 5238841"/>
              <a:gd name="connsiteX161" fmla="*/ 3522641 w 12192000"/>
              <a:gd name="connsiteY161" fmla="*/ 5063654 h 5238841"/>
              <a:gd name="connsiteX162" fmla="*/ 3419275 w 12192000"/>
              <a:gd name="connsiteY162" fmla="*/ 5066646 h 5238841"/>
              <a:gd name="connsiteX163" fmla="*/ 3314869 w 12192000"/>
              <a:gd name="connsiteY163" fmla="*/ 5073197 h 5238841"/>
              <a:gd name="connsiteX164" fmla="*/ 3259088 w 12192000"/>
              <a:gd name="connsiteY164" fmla="*/ 5096363 h 5238841"/>
              <a:gd name="connsiteX165" fmla="*/ 3253104 w 12192000"/>
              <a:gd name="connsiteY165" fmla="*/ 5096785 h 5238841"/>
              <a:gd name="connsiteX166" fmla="*/ 3238751 w 12192000"/>
              <a:gd name="connsiteY166" fmla="*/ 5092996 h 5238841"/>
              <a:gd name="connsiteX167" fmla="*/ 3233681 w 12192000"/>
              <a:gd name="connsiteY167" fmla="*/ 5090758 h 5238841"/>
              <a:gd name="connsiteX168" fmla="*/ 3225562 w 12192000"/>
              <a:gd name="connsiteY168" fmla="*/ 5089215 h 5238841"/>
              <a:gd name="connsiteX169" fmla="*/ 3225260 w 12192000"/>
              <a:gd name="connsiteY169" fmla="*/ 5089437 h 5238841"/>
              <a:gd name="connsiteX170" fmla="*/ 3217859 w 12192000"/>
              <a:gd name="connsiteY170" fmla="*/ 5087484 h 5238841"/>
              <a:gd name="connsiteX171" fmla="*/ 3182980 w 12192000"/>
              <a:gd name="connsiteY171" fmla="*/ 5074650 h 5238841"/>
              <a:gd name="connsiteX172" fmla="*/ 3055081 w 12192000"/>
              <a:gd name="connsiteY172" fmla="*/ 5080424 h 5238841"/>
              <a:gd name="connsiteX173" fmla="*/ 3049807 w 12192000"/>
              <a:gd name="connsiteY173" fmla="*/ 5080860 h 5238841"/>
              <a:gd name="connsiteX174" fmla="*/ 3029122 w 12192000"/>
              <a:gd name="connsiteY174" fmla="*/ 5070085 h 5238841"/>
              <a:gd name="connsiteX175" fmla="*/ 3017862 w 12192000"/>
              <a:gd name="connsiteY175" fmla="*/ 5065942 h 5238841"/>
              <a:gd name="connsiteX176" fmla="*/ 3015868 w 12192000"/>
              <a:gd name="connsiteY176" fmla="*/ 5061832 h 5238841"/>
              <a:gd name="connsiteX177" fmla="*/ 2998644 w 12192000"/>
              <a:gd name="connsiteY177" fmla="*/ 5057210 h 5238841"/>
              <a:gd name="connsiteX178" fmla="*/ 2996219 w 12192000"/>
              <a:gd name="connsiteY178" fmla="*/ 5057788 h 5238841"/>
              <a:gd name="connsiteX179" fmla="*/ 2983676 w 12192000"/>
              <a:gd name="connsiteY179" fmla="*/ 5049852 h 5238841"/>
              <a:gd name="connsiteX180" fmla="*/ 2903609 w 12192000"/>
              <a:gd name="connsiteY180" fmla="*/ 4998457 h 5238841"/>
              <a:gd name="connsiteX181" fmla="*/ 2758830 w 12192000"/>
              <a:gd name="connsiteY181" fmla="*/ 4974760 h 5238841"/>
              <a:gd name="connsiteX182" fmla="*/ 2532669 w 12192000"/>
              <a:gd name="connsiteY182" fmla="*/ 4940573 h 5238841"/>
              <a:gd name="connsiteX183" fmla="*/ 2389931 w 12192000"/>
              <a:gd name="connsiteY183" fmla="*/ 4905785 h 5238841"/>
              <a:gd name="connsiteX184" fmla="*/ 2335186 w 12192000"/>
              <a:gd name="connsiteY184" fmla="*/ 4902957 h 5238841"/>
              <a:gd name="connsiteX185" fmla="*/ 2273393 w 12192000"/>
              <a:gd name="connsiteY185" fmla="*/ 4883565 h 5238841"/>
              <a:gd name="connsiteX186" fmla="*/ 2269523 w 12192000"/>
              <a:gd name="connsiteY186" fmla="*/ 4884442 h 5238841"/>
              <a:gd name="connsiteX187" fmla="*/ 2256015 w 12192000"/>
              <a:gd name="connsiteY187" fmla="*/ 4883014 h 5238841"/>
              <a:gd name="connsiteX188" fmla="*/ 2249731 w 12192000"/>
              <a:gd name="connsiteY188" fmla="*/ 4888778 h 5238841"/>
              <a:gd name="connsiteX189" fmla="*/ 2227629 w 12192000"/>
              <a:gd name="connsiteY189" fmla="*/ 4891047 h 5238841"/>
              <a:gd name="connsiteX190" fmla="*/ 2203460 w 12192000"/>
              <a:gd name="connsiteY190" fmla="*/ 4886696 h 5238841"/>
              <a:gd name="connsiteX191" fmla="*/ 2091528 w 12192000"/>
              <a:gd name="connsiteY191" fmla="*/ 4859155 h 5238841"/>
              <a:gd name="connsiteX192" fmla="*/ 2022901 w 12192000"/>
              <a:gd name="connsiteY192" fmla="*/ 4846594 h 5238841"/>
              <a:gd name="connsiteX193" fmla="*/ 1994227 w 12192000"/>
              <a:gd name="connsiteY193" fmla="*/ 4847973 h 5238841"/>
              <a:gd name="connsiteX194" fmla="*/ 1955936 w 12192000"/>
              <a:gd name="connsiteY194" fmla="*/ 4845765 h 5238841"/>
              <a:gd name="connsiteX195" fmla="*/ 1741924 w 12192000"/>
              <a:gd name="connsiteY195" fmla="*/ 4808054 h 5238841"/>
              <a:gd name="connsiteX196" fmla="*/ 1734410 w 12192000"/>
              <a:gd name="connsiteY196" fmla="*/ 4811675 h 5238841"/>
              <a:gd name="connsiteX197" fmla="*/ 1691423 w 12192000"/>
              <a:gd name="connsiteY197" fmla="*/ 4802777 h 5238841"/>
              <a:gd name="connsiteX198" fmla="*/ 1554504 w 12192000"/>
              <a:gd name="connsiteY198" fmla="*/ 4739985 h 5238841"/>
              <a:gd name="connsiteX199" fmla="*/ 1470119 w 12192000"/>
              <a:gd name="connsiteY199" fmla="*/ 4723470 h 5238841"/>
              <a:gd name="connsiteX200" fmla="*/ 1437967 w 12192000"/>
              <a:gd name="connsiteY200" fmla="*/ 4722710 h 5238841"/>
              <a:gd name="connsiteX201" fmla="*/ 1295869 w 12192000"/>
              <a:gd name="connsiteY201" fmla="*/ 4726175 h 5238841"/>
              <a:gd name="connsiteX202" fmla="*/ 1292949 w 12192000"/>
              <a:gd name="connsiteY202" fmla="*/ 4684615 h 5238841"/>
              <a:gd name="connsiteX203" fmla="*/ 1244908 w 12192000"/>
              <a:gd name="connsiteY203" fmla="*/ 4706993 h 5238841"/>
              <a:gd name="connsiteX204" fmla="*/ 1171266 w 12192000"/>
              <a:gd name="connsiteY204" fmla="*/ 4706535 h 5238841"/>
              <a:gd name="connsiteX205" fmla="*/ 1160868 w 12192000"/>
              <a:gd name="connsiteY205" fmla="*/ 4701936 h 5238841"/>
              <a:gd name="connsiteX206" fmla="*/ 1147599 w 12192000"/>
              <a:gd name="connsiteY206" fmla="*/ 4714833 h 5238841"/>
              <a:gd name="connsiteX207" fmla="*/ 1119603 w 12192000"/>
              <a:gd name="connsiteY207" fmla="*/ 4721303 h 5238841"/>
              <a:gd name="connsiteX208" fmla="*/ 997851 w 12192000"/>
              <a:gd name="connsiteY208" fmla="*/ 4722336 h 5238841"/>
              <a:gd name="connsiteX209" fmla="*/ 976455 w 12192000"/>
              <a:gd name="connsiteY209" fmla="*/ 4726407 h 5238841"/>
              <a:gd name="connsiteX210" fmla="*/ 949939 w 12192000"/>
              <a:gd name="connsiteY210" fmla="*/ 4719699 h 5238841"/>
              <a:gd name="connsiteX211" fmla="*/ 894148 w 12192000"/>
              <a:gd name="connsiteY211" fmla="*/ 4710406 h 5238841"/>
              <a:gd name="connsiteX212" fmla="*/ 857990 w 12192000"/>
              <a:gd name="connsiteY212" fmla="*/ 4696844 h 5238841"/>
              <a:gd name="connsiteX213" fmla="*/ 848649 w 12192000"/>
              <a:gd name="connsiteY213" fmla="*/ 4704021 h 5238841"/>
              <a:gd name="connsiteX214" fmla="*/ 826436 w 12192000"/>
              <a:gd name="connsiteY214" fmla="*/ 4707421 h 5238841"/>
              <a:gd name="connsiteX215" fmla="*/ 733052 w 12192000"/>
              <a:gd name="connsiteY215" fmla="*/ 4701884 h 5238841"/>
              <a:gd name="connsiteX216" fmla="*/ 716185 w 12192000"/>
              <a:gd name="connsiteY216" fmla="*/ 4648168 h 5238841"/>
              <a:gd name="connsiteX217" fmla="*/ 582722 w 12192000"/>
              <a:gd name="connsiteY217" fmla="*/ 4658637 h 5238841"/>
              <a:gd name="connsiteX218" fmla="*/ 581118 w 12192000"/>
              <a:gd name="connsiteY218" fmla="*/ 4654120 h 5238841"/>
              <a:gd name="connsiteX219" fmla="*/ 546453 w 12192000"/>
              <a:gd name="connsiteY219" fmla="*/ 4652542 h 5238841"/>
              <a:gd name="connsiteX220" fmla="*/ 536773 w 12192000"/>
              <a:gd name="connsiteY220" fmla="*/ 4644609 h 5238841"/>
              <a:gd name="connsiteX221" fmla="*/ 388896 w 12192000"/>
              <a:gd name="connsiteY221" fmla="*/ 4619173 h 5238841"/>
              <a:gd name="connsiteX222" fmla="*/ 366479 w 12192000"/>
              <a:gd name="connsiteY222" fmla="*/ 4618896 h 5238841"/>
              <a:gd name="connsiteX223" fmla="*/ 342781 w 12192000"/>
              <a:gd name="connsiteY223" fmla="*/ 4601239 h 5238841"/>
              <a:gd name="connsiteX224" fmla="*/ 255925 w 12192000"/>
              <a:gd name="connsiteY224" fmla="*/ 4598685 h 5238841"/>
              <a:gd name="connsiteX225" fmla="*/ 226919 w 12192000"/>
              <a:gd name="connsiteY225" fmla="*/ 4598460 h 5238841"/>
              <a:gd name="connsiteX226" fmla="*/ 213925 w 12192000"/>
              <a:gd name="connsiteY226" fmla="*/ 4597783 h 5238841"/>
              <a:gd name="connsiteX227" fmla="*/ 215196 w 12192000"/>
              <a:gd name="connsiteY227" fmla="*/ 4588576 h 5238841"/>
              <a:gd name="connsiteX228" fmla="*/ 180214 w 12192000"/>
              <a:gd name="connsiteY228" fmla="*/ 4583701 h 5238841"/>
              <a:gd name="connsiteX229" fmla="*/ 83203 w 12192000"/>
              <a:gd name="connsiteY229" fmla="*/ 4531664 h 5238841"/>
              <a:gd name="connsiteX230" fmla="*/ 4106 w 12192000"/>
              <a:gd name="connsiteY230" fmla="*/ 4517202 h 5238841"/>
              <a:gd name="connsiteX231" fmla="*/ 0 w 12192000"/>
              <a:gd name="connsiteY231" fmla="*/ 4516084 h 5238841"/>
              <a:gd name="connsiteX232" fmla="*/ 0 w 12192000"/>
              <a:gd name="connsiteY232" fmla="*/ 0 h 5238841"/>
              <a:gd name="connsiteX0" fmla="*/ 0 w 12192000"/>
              <a:gd name="connsiteY0" fmla="*/ 0 h 5238841"/>
              <a:gd name="connsiteX1" fmla="*/ 12192000 w 12192000"/>
              <a:gd name="connsiteY1" fmla="*/ 0 h 5238841"/>
              <a:gd name="connsiteX2" fmla="*/ 12192000 w 12192000"/>
              <a:gd name="connsiteY2" fmla="*/ 3809005 h 5238841"/>
              <a:gd name="connsiteX3" fmla="*/ 12142543 w 12192000"/>
              <a:gd name="connsiteY3" fmla="*/ 3817043 h 5238841"/>
              <a:gd name="connsiteX4" fmla="*/ 12109241 w 12192000"/>
              <a:gd name="connsiteY4" fmla="*/ 3824228 h 5238841"/>
              <a:gd name="connsiteX5" fmla="*/ 11668991 w 12192000"/>
              <a:gd name="connsiteY5" fmla="*/ 3788038 h 5238841"/>
              <a:gd name="connsiteX6" fmla="*/ 11476952 w 12192000"/>
              <a:gd name="connsiteY6" fmla="*/ 3866786 h 5238841"/>
              <a:gd name="connsiteX7" fmla="*/ 11336487 w 12192000"/>
              <a:gd name="connsiteY7" fmla="*/ 3971513 h 5238841"/>
              <a:gd name="connsiteX8" fmla="*/ 11214181 w 12192000"/>
              <a:gd name="connsiteY8" fmla="*/ 4004215 h 5238841"/>
              <a:gd name="connsiteX9" fmla="*/ 11042540 w 12192000"/>
              <a:gd name="connsiteY9" fmla="*/ 4002613 h 5238841"/>
              <a:gd name="connsiteX10" fmla="*/ 10833086 w 12192000"/>
              <a:gd name="connsiteY10" fmla="*/ 3997707 h 5238841"/>
              <a:gd name="connsiteX11" fmla="*/ 10599680 w 12192000"/>
              <a:gd name="connsiteY11" fmla="*/ 3982661 h 5238841"/>
              <a:gd name="connsiteX12" fmla="*/ 10519971 w 12192000"/>
              <a:gd name="connsiteY12" fmla="*/ 3975018 h 5238841"/>
              <a:gd name="connsiteX13" fmla="*/ 10217282 w 12192000"/>
              <a:gd name="connsiteY13" fmla="*/ 4020809 h 5238841"/>
              <a:gd name="connsiteX14" fmla="*/ 9936427 w 12192000"/>
              <a:gd name="connsiteY14" fmla="*/ 4137843 h 5238841"/>
              <a:gd name="connsiteX15" fmla="*/ 9800299 w 12192000"/>
              <a:gd name="connsiteY15" fmla="*/ 4186098 h 5238841"/>
              <a:gd name="connsiteX16" fmla="*/ 9707822 w 12192000"/>
              <a:gd name="connsiteY16" fmla="*/ 4189102 h 5238841"/>
              <a:gd name="connsiteX17" fmla="*/ 9543973 w 12192000"/>
              <a:gd name="connsiteY17" fmla="*/ 4245802 h 5238841"/>
              <a:gd name="connsiteX18" fmla="*/ 9528747 w 12192000"/>
              <a:gd name="connsiteY18" fmla="*/ 4251724 h 5238841"/>
              <a:gd name="connsiteX19" fmla="*/ 9436976 w 12192000"/>
              <a:gd name="connsiteY19" fmla="*/ 4269351 h 5238841"/>
              <a:gd name="connsiteX20" fmla="*/ 9371827 w 12192000"/>
              <a:gd name="connsiteY20" fmla="*/ 4303912 h 5238841"/>
              <a:gd name="connsiteX21" fmla="*/ 9260304 w 12192000"/>
              <a:gd name="connsiteY21" fmla="*/ 4328021 h 5238841"/>
              <a:gd name="connsiteX22" fmla="*/ 9148799 w 12192000"/>
              <a:gd name="connsiteY22" fmla="*/ 4348506 h 5238841"/>
              <a:gd name="connsiteX23" fmla="*/ 9107898 w 12192000"/>
              <a:gd name="connsiteY23" fmla="*/ 4354282 h 5238841"/>
              <a:gd name="connsiteX24" fmla="*/ 8990743 w 12192000"/>
              <a:gd name="connsiteY24" fmla="*/ 4382161 h 5238841"/>
              <a:gd name="connsiteX25" fmla="*/ 8979819 w 12192000"/>
              <a:gd name="connsiteY25" fmla="*/ 4366419 h 5238841"/>
              <a:gd name="connsiteX26" fmla="*/ 8936044 w 12192000"/>
              <a:gd name="connsiteY26" fmla="*/ 4370992 h 5238841"/>
              <a:gd name="connsiteX27" fmla="*/ 8897707 w 12192000"/>
              <a:gd name="connsiteY27" fmla="*/ 4392673 h 5238841"/>
              <a:gd name="connsiteX28" fmla="*/ 8845635 w 12192000"/>
              <a:gd name="connsiteY28" fmla="*/ 4404300 h 5238841"/>
              <a:gd name="connsiteX29" fmla="*/ 8814562 w 12192000"/>
              <a:gd name="connsiteY29" fmla="*/ 4411434 h 5238841"/>
              <a:gd name="connsiteX30" fmla="*/ 8726349 w 12192000"/>
              <a:gd name="connsiteY30" fmla="*/ 4416668 h 5238841"/>
              <a:gd name="connsiteX31" fmla="*/ 8566678 w 12192000"/>
              <a:gd name="connsiteY31" fmla="*/ 4391711 h 5238841"/>
              <a:gd name="connsiteX32" fmla="*/ 8521516 w 12192000"/>
              <a:gd name="connsiteY32" fmla="*/ 4393927 h 5238841"/>
              <a:gd name="connsiteX33" fmla="*/ 8515998 w 12192000"/>
              <a:gd name="connsiteY33" fmla="*/ 4399124 h 5238841"/>
              <a:gd name="connsiteX34" fmla="*/ 8449547 w 12192000"/>
              <a:gd name="connsiteY34" fmla="*/ 4383170 h 5238841"/>
              <a:gd name="connsiteX35" fmla="*/ 8360285 w 12192000"/>
              <a:gd name="connsiteY35" fmla="*/ 4398502 h 5238841"/>
              <a:gd name="connsiteX36" fmla="*/ 8256584 w 12192000"/>
              <a:gd name="connsiteY36" fmla="*/ 4423564 h 5238841"/>
              <a:gd name="connsiteX37" fmla="*/ 8229821 w 12192000"/>
              <a:gd name="connsiteY37" fmla="*/ 4431840 h 5238841"/>
              <a:gd name="connsiteX38" fmla="*/ 8158476 w 12192000"/>
              <a:gd name="connsiteY38" fmla="*/ 4436904 h 5238841"/>
              <a:gd name="connsiteX39" fmla="*/ 7993707 w 12192000"/>
              <a:gd name="connsiteY39" fmla="*/ 4447962 h 5238841"/>
              <a:gd name="connsiteX40" fmla="*/ 7990346 w 12192000"/>
              <a:gd name="connsiteY40" fmla="*/ 4454853 h 5238841"/>
              <a:gd name="connsiteX41" fmla="*/ 7976786 w 12192000"/>
              <a:gd name="connsiteY41" fmla="*/ 4456820 h 5238841"/>
              <a:gd name="connsiteX42" fmla="*/ 7973491 w 12192000"/>
              <a:gd name="connsiteY42" fmla="*/ 4458577 h 5238841"/>
              <a:gd name="connsiteX43" fmla="*/ 7954281 w 12192000"/>
              <a:gd name="connsiteY43" fmla="*/ 4467421 h 5238841"/>
              <a:gd name="connsiteX44" fmla="*/ 7905540 w 12192000"/>
              <a:gd name="connsiteY44" fmla="*/ 4455628 h 5238841"/>
              <a:gd name="connsiteX45" fmla="*/ 7851932 w 12192000"/>
              <a:gd name="connsiteY45" fmla="*/ 4466353 h 5238841"/>
              <a:gd name="connsiteX46" fmla="*/ 7639078 w 12192000"/>
              <a:gd name="connsiteY46" fmla="*/ 4467635 h 5238841"/>
              <a:gd name="connsiteX47" fmla="*/ 7612359 w 12192000"/>
              <a:gd name="connsiteY47" fmla="*/ 4492789 h 5238841"/>
              <a:gd name="connsiteX48" fmla="*/ 7527328 w 12192000"/>
              <a:gd name="connsiteY48" fmla="*/ 4502199 h 5238841"/>
              <a:gd name="connsiteX49" fmla="*/ 7388717 w 12192000"/>
              <a:gd name="connsiteY49" fmla="*/ 4470799 h 5238841"/>
              <a:gd name="connsiteX50" fmla="*/ 7231898 w 12192000"/>
              <a:gd name="connsiteY50" fmla="*/ 4486028 h 5238841"/>
              <a:gd name="connsiteX51" fmla="*/ 7218425 w 12192000"/>
              <a:gd name="connsiteY51" fmla="*/ 4477288 h 5238841"/>
              <a:gd name="connsiteX52" fmla="*/ 7202795 w 12192000"/>
              <a:gd name="connsiteY52" fmla="*/ 4472972 h 5238841"/>
              <a:gd name="connsiteX53" fmla="*/ 7200744 w 12192000"/>
              <a:gd name="connsiteY53" fmla="*/ 4474099 h 5238841"/>
              <a:gd name="connsiteX54" fmla="*/ 7182163 w 12192000"/>
              <a:gd name="connsiteY54" fmla="*/ 4474005 h 5238841"/>
              <a:gd name="connsiteX55" fmla="*/ 7178368 w 12192000"/>
              <a:gd name="connsiteY55" fmla="*/ 4470673 h 5238841"/>
              <a:gd name="connsiteX56" fmla="*/ 7165705 w 12192000"/>
              <a:gd name="connsiteY56" fmla="*/ 4469569 h 5238841"/>
              <a:gd name="connsiteX57" fmla="*/ 7140991 w 12192000"/>
              <a:gd name="connsiteY57" fmla="*/ 4464599 h 5238841"/>
              <a:gd name="connsiteX58" fmla="*/ 7136152 w 12192000"/>
              <a:gd name="connsiteY58" fmla="*/ 4466292 h 5238841"/>
              <a:gd name="connsiteX59" fmla="*/ 7098544 w 12192000"/>
              <a:gd name="connsiteY59" fmla="*/ 4462879 h 5238841"/>
              <a:gd name="connsiteX60" fmla="*/ 7097922 w 12192000"/>
              <a:gd name="connsiteY60" fmla="*/ 4464077 h 5238841"/>
              <a:gd name="connsiteX61" fmla="*/ 7086877 w 12192000"/>
              <a:gd name="connsiteY61" fmla="*/ 4468554 h 5238841"/>
              <a:gd name="connsiteX62" fmla="*/ 7065999 w 12192000"/>
              <a:gd name="connsiteY62" fmla="*/ 4474270 h 5238841"/>
              <a:gd name="connsiteX63" fmla="*/ 7016598 w 12192000"/>
              <a:gd name="connsiteY63" fmla="*/ 4502855 h 5238841"/>
              <a:gd name="connsiteX64" fmla="*/ 6977375 w 12192000"/>
              <a:gd name="connsiteY64" fmla="*/ 4499434 h 5238841"/>
              <a:gd name="connsiteX65" fmla="*/ 6969409 w 12192000"/>
              <a:gd name="connsiteY65" fmla="*/ 4499424 h 5238841"/>
              <a:gd name="connsiteX66" fmla="*/ 6969218 w 12192000"/>
              <a:gd name="connsiteY66" fmla="*/ 4499704 h 5238841"/>
              <a:gd name="connsiteX67" fmla="*/ 6960755 w 12192000"/>
              <a:gd name="connsiteY67" fmla="*/ 4500249 h 5238841"/>
              <a:gd name="connsiteX68" fmla="*/ 6954882 w 12192000"/>
              <a:gd name="connsiteY68" fmla="*/ 4499405 h 5238841"/>
              <a:gd name="connsiteX69" fmla="*/ 6939428 w 12192000"/>
              <a:gd name="connsiteY69" fmla="*/ 4499385 h 5238841"/>
              <a:gd name="connsiteX70" fmla="*/ 6933902 w 12192000"/>
              <a:gd name="connsiteY70" fmla="*/ 4501239 h 5238841"/>
              <a:gd name="connsiteX71" fmla="*/ 6891244 w 12192000"/>
              <a:gd name="connsiteY71" fmla="*/ 4536371 h 5238841"/>
              <a:gd name="connsiteX72" fmla="*/ 6794496 w 12192000"/>
              <a:gd name="connsiteY72" fmla="*/ 4567924 h 5238841"/>
              <a:gd name="connsiteX73" fmla="*/ 6574528 w 12192000"/>
              <a:gd name="connsiteY73" fmla="*/ 4641155 h 5238841"/>
              <a:gd name="connsiteX74" fmla="*/ 6573036 w 12192000"/>
              <a:gd name="connsiteY74" fmla="*/ 4641049 h 5238841"/>
              <a:gd name="connsiteX75" fmla="*/ 6571920 w 12192000"/>
              <a:gd name="connsiteY75" fmla="*/ 4644739 h 5238841"/>
              <a:gd name="connsiteX76" fmla="*/ 6552021 w 12192000"/>
              <a:gd name="connsiteY76" fmla="*/ 4650379 h 5238841"/>
              <a:gd name="connsiteX77" fmla="*/ 6545925 w 12192000"/>
              <a:gd name="connsiteY77" fmla="*/ 4650675 h 5238841"/>
              <a:gd name="connsiteX78" fmla="*/ 6537822 w 12192000"/>
              <a:gd name="connsiteY78" fmla="*/ 4652769 h 5238841"/>
              <a:gd name="connsiteX79" fmla="*/ 6537743 w 12192000"/>
              <a:gd name="connsiteY79" fmla="*/ 4653068 h 5238841"/>
              <a:gd name="connsiteX80" fmla="*/ 6490057 w 12192000"/>
              <a:gd name="connsiteY80" fmla="*/ 4658624 h 5238841"/>
              <a:gd name="connsiteX81" fmla="*/ 6386800 w 12192000"/>
              <a:gd name="connsiteY81" fmla="*/ 4715431 h 5238841"/>
              <a:gd name="connsiteX82" fmla="*/ 6382703 w 12192000"/>
              <a:gd name="connsiteY82" fmla="*/ 4717930 h 5238841"/>
              <a:gd name="connsiteX83" fmla="*/ 6356495 w 12192000"/>
              <a:gd name="connsiteY83" fmla="*/ 4717843 h 5238841"/>
              <a:gd name="connsiteX84" fmla="*/ 6343628 w 12192000"/>
              <a:gd name="connsiteY84" fmla="*/ 4719161 h 5238841"/>
              <a:gd name="connsiteX85" fmla="*/ 6338605 w 12192000"/>
              <a:gd name="connsiteY85" fmla="*/ 4716723 h 5238841"/>
              <a:gd name="connsiteX86" fmla="*/ 6320318 w 12192000"/>
              <a:gd name="connsiteY86" fmla="*/ 4720095 h 5238841"/>
              <a:gd name="connsiteX87" fmla="*/ 6318742 w 12192000"/>
              <a:gd name="connsiteY87" fmla="*/ 4721541 h 5238841"/>
              <a:gd name="connsiteX88" fmla="*/ 6301708 w 12192000"/>
              <a:gd name="connsiteY88" fmla="*/ 4720380 h 5238841"/>
              <a:gd name="connsiteX89" fmla="*/ 6285082 w 12192000"/>
              <a:gd name="connsiteY89" fmla="*/ 4714639 h 5238841"/>
              <a:gd name="connsiteX90" fmla="*/ 6136936 w 12192000"/>
              <a:gd name="connsiteY90" fmla="*/ 4758246 h 5238841"/>
              <a:gd name="connsiteX91" fmla="*/ 5988578 w 12192000"/>
              <a:gd name="connsiteY91" fmla="*/ 4754427 h 5238841"/>
              <a:gd name="connsiteX92" fmla="*/ 5908701 w 12192000"/>
              <a:gd name="connsiteY92" fmla="*/ 4779160 h 5238841"/>
              <a:gd name="connsiteX93" fmla="*/ 5892219 w 12192000"/>
              <a:gd name="connsiteY93" fmla="*/ 4807892 h 5238841"/>
              <a:gd name="connsiteX94" fmla="*/ 5683612 w 12192000"/>
              <a:gd name="connsiteY94" fmla="*/ 4848770 h 5238841"/>
              <a:gd name="connsiteX95" fmla="*/ 5635111 w 12192000"/>
              <a:gd name="connsiteY95" fmla="*/ 4868888 h 5238841"/>
              <a:gd name="connsiteX96" fmla="*/ 5582652 w 12192000"/>
              <a:gd name="connsiteY96" fmla="*/ 4866836 h 5238841"/>
              <a:gd name="connsiteX97" fmla="*/ 5567213 w 12192000"/>
              <a:gd name="connsiteY97" fmla="*/ 4878769 h 5238841"/>
              <a:gd name="connsiteX98" fmla="*/ 5564659 w 12192000"/>
              <a:gd name="connsiteY98" fmla="*/ 4881042 h 5238841"/>
              <a:gd name="connsiteX99" fmla="*/ 5552102 w 12192000"/>
              <a:gd name="connsiteY99" fmla="*/ 4885426 h 5238841"/>
              <a:gd name="connsiteX100" fmla="*/ 5551475 w 12192000"/>
              <a:gd name="connsiteY100" fmla="*/ 4892560 h 5238841"/>
              <a:gd name="connsiteX101" fmla="*/ 5534664 w 12192000"/>
              <a:gd name="connsiteY101" fmla="*/ 4903385 h 5238841"/>
              <a:gd name="connsiteX102" fmla="*/ 5510737 w 12192000"/>
              <a:gd name="connsiteY102" fmla="*/ 4909807 h 5238841"/>
              <a:gd name="connsiteX103" fmla="*/ 5393901 w 12192000"/>
              <a:gd name="connsiteY103" fmla="*/ 4933709 h 5238841"/>
              <a:gd name="connsiteX104" fmla="*/ 5325782 w 12192000"/>
              <a:gd name="connsiteY104" fmla="*/ 4951789 h 5238841"/>
              <a:gd name="connsiteX105" fmla="*/ 5302703 w 12192000"/>
              <a:gd name="connsiteY105" fmla="*/ 4964590 h 5238841"/>
              <a:gd name="connsiteX106" fmla="*/ 5268591 w 12192000"/>
              <a:gd name="connsiteY106" fmla="*/ 4978479 h 5238841"/>
              <a:gd name="connsiteX107" fmla="*/ 5210559 w 12192000"/>
              <a:gd name="connsiteY107" fmla="*/ 5007585 h 5238841"/>
              <a:gd name="connsiteX108" fmla="*/ 5177597 w 12192000"/>
              <a:gd name="connsiteY108" fmla="*/ 5015926 h 5238841"/>
              <a:gd name="connsiteX109" fmla="*/ 5160569 w 12192000"/>
              <a:gd name="connsiteY109" fmla="*/ 5025681 h 5238841"/>
              <a:gd name="connsiteX110" fmla="*/ 5152748 w 12192000"/>
              <a:gd name="connsiteY110" fmla="*/ 5026569 h 5238841"/>
              <a:gd name="connsiteX111" fmla="*/ 5127678 w 12192000"/>
              <a:gd name="connsiteY111" fmla="*/ 5032947 h 5238841"/>
              <a:gd name="connsiteX112" fmla="*/ 5113147 w 12192000"/>
              <a:gd name="connsiteY112" fmla="*/ 5035818 h 5238841"/>
              <a:gd name="connsiteX113" fmla="*/ 5107301 w 12192000"/>
              <a:gd name="connsiteY113" fmla="*/ 5036672 h 5238841"/>
              <a:gd name="connsiteX114" fmla="*/ 5093215 w 12192000"/>
              <a:gd name="connsiteY114" fmla="*/ 5032880 h 5238841"/>
              <a:gd name="connsiteX115" fmla="*/ 5077058 w 12192000"/>
              <a:gd name="connsiteY115" fmla="*/ 5038681 h 5238841"/>
              <a:gd name="connsiteX116" fmla="*/ 5057349 w 12192000"/>
              <a:gd name="connsiteY116" fmla="*/ 5036015 h 5238841"/>
              <a:gd name="connsiteX117" fmla="*/ 5053945 w 12192000"/>
              <a:gd name="connsiteY117" fmla="*/ 5041952 h 5238841"/>
              <a:gd name="connsiteX118" fmla="*/ 5040021 w 12192000"/>
              <a:gd name="connsiteY118" fmla="*/ 5050052 h 5238841"/>
              <a:gd name="connsiteX119" fmla="*/ 5025913 w 12192000"/>
              <a:gd name="connsiteY119" fmla="*/ 5046535 h 5238841"/>
              <a:gd name="connsiteX120" fmla="*/ 4998218 w 12192000"/>
              <a:gd name="connsiteY120" fmla="*/ 5048065 h 5238841"/>
              <a:gd name="connsiteX121" fmla="*/ 4991008 w 12192000"/>
              <a:gd name="connsiteY121" fmla="*/ 5050439 h 5238841"/>
              <a:gd name="connsiteX122" fmla="*/ 4963503 w 12192000"/>
              <a:gd name="connsiteY122" fmla="*/ 5047575 h 5238841"/>
              <a:gd name="connsiteX123" fmla="*/ 4921053 w 12192000"/>
              <a:gd name="connsiteY123" fmla="*/ 5048925 h 5238841"/>
              <a:gd name="connsiteX124" fmla="*/ 4873420 w 12192000"/>
              <a:gd name="connsiteY124" fmla="*/ 5054929 h 5238841"/>
              <a:gd name="connsiteX125" fmla="*/ 4858825 w 12192000"/>
              <a:gd name="connsiteY125" fmla="*/ 5051329 h 5238841"/>
              <a:gd name="connsiteX126" fmla="*/ 4769340 w 12192000"/>
              <a:gd name="connsiteY126" fmla="*/ 5053090 h 5238841"/>
              <a:gd name="connsiteX127" fmla="*/ 4744152 w 12192000"/>
              <a:gd name="connsiteY127" fmla="*/ 5053391 h 5238841"/>
              <a:gd name="connsiteX128" fmla="*/ 4723556 w 12192000"/>
              <a:gd name="connsiteY128" fmla="*/ 5059633 h 5238841"/>
              <a:gd name="connsiteX129" fmla="*/ 4719699 w 12192000"/>
              <a:gd name="connsiteY129" fmla="*/ 5066298 h 5238841"/>
              <a:gd name="connsiteX130" fmla="*/ 4706016 w 12192000"/>
              <a:gd name="connsiteY130" fmla="*/ 5067422 h 5238841"/>
              <a:gd name="connsiteX131" fmla="*/ 4702593 w 12192000"/>
              <a:gd name="connsiteY131" fmla="*/ 5068973 h 5238841"/>
              <a:gd name="connsiteX132" fmla="*/ 4682766 w 12192000"/>
              <a:gd name="connsiteY132" fmla="*/ 5076609 h 5238841"/>
              <a:gd name="connsiteX133" fmla="*/ 4634960 w 12192000"/>
              <a:gd name="connsiteY133" fmla="*/ 5061852 h 5238841"/>
              <a:gd name="connsiteX134" fmla="*/ 4580645 w 12192000"/>
              <a:gd name="connsiteY134" fmla="*/ 5069246 h 5238841"/>
              <a:gd name="connsiteX135" fmla="*/ 4368005 w 12192000"/>
              <a:gd name="connsiteY135" fmla="*/ 5057426 h 5238841"/>
              <a:gd name="connsiteX136" fmla="*/ 4339489 w 12192000"/>
              <a:gd name="connsiteY136" fmla="*/ 5080858 h 5238841"/>
              <a:gd name="connsiteX137" fmla="*/ 4253895 w 12192000"/>
              <a:gd name="connsiteY137" fmla="*/ 5085008 h 5238841"/>
              <a:gd name="connsiteX138" fmla="*/ 3947260 w 12192000"/>
              <a:gd name="connsiteY138" fmla="*/ 5041167 h 5238841"/>
              <a:gd name="connsiteX139" fmla="*/ 3911296 w 12192000"/>
              <a:gd name="connsiteY139" fmla="*/ 5035663 h 5238841"/>
              <a:gd name="connsiteX140" fmla="*/ 3955454 w 12192000"/>
              <a:gd name="connsiteY140" fmla="*/ 5238841 h 5238841"/>
              <a:gd name="connsiteX141" fmla="*/ 3895182 w 12192000"/>
              <a:gd name="connsiteY141" fmla="*/ 5030229 h 5238841"/>
              <a:gd name="connsiteX142" fmla="*/ 3870866 w 12192000"/>
              <a:gd name="connsiteY142" fmla="*/ 5023753 h 5238841"/>
              <a:gd name="connsiteX143" fmla="*/ 3865913 w 12192000"/>
              <a:gd name="connsiteY143" fmla="*/ 5025143 h 5238841"/>
              <a:gd name="connsiteX144" fmla="*/ 3828606 w 12192000"/>
              <a:gd name="connsiteY144" fmla="*/ 5019426 h 5238841"/>
              <a:gd name="connsiteX145" fmla="*/ 3827901 w 12192000"/>
              <a:gd name="connsiteY145" fmla="*/ 5020583 h 5238841"/>
              <a:gd name="connsiteX146" fmla="*/ 3816543 w 12192000"/>
              <a:gd name="connsiteY146" fmla="*/ 5024366 h 5238841"/>
              <a:gd name="connsiteX147" fmla="*/ 3795278 w 12192000"/>
              <a:gd name="connsiteY147" fmla="*/ 5028779 h 5238841"/>
              <a:gd name="connsiteX148" fmla="*/ 3743858 w 12192000"/>
              <a:gd name="connsiteY148" fmla="*/ 5054237 h 5238841"/>
              <a:gd name="connsiteX149" fmla="*/ 3704945 w 12192000"/>
              <a:gd name="connsiteY149" fmla="*/ 5048413 h 5238841"/>
              <a:gd name="connsiteX150" fmla="*/ 3696992 w 12192000"/>
              <a:gd name="connsiteY150" fmla="*/ 5047914 h 5238841"/>
              <a:gd name="connsiteX151" fmla="*/ 3696780 w 12192000"/>
              <a:gd name="connsiteY151" fmla="*/ 5048181 h 5238841"/>
              <a:gd name="connsiteX152" fmla="*/ 3688290 w 12192000"/>
              <a:gd name="connsiteY152" fmla="*/ 5048204 h 5238841"/>
              <a:gd name="connsiteX153" fmla="*/ 3682486 w 12192000"/>
              <a:gd name="connsiteY153" fmla="*/ 5047000 h 5238841"/>
              <a:gd name="connsiteX154" fmla="*/ 3667056 w 12192000"/>
              <a:gd name="connsiteY154" fmla="*/ 5046030 h 5238841"/>
              <a:gd name="connsiteX155" fmla="*/ 3661403 w 12192000"/>
              <a:gd name="connsiteY155" fmla="*/ 5047537 h 5238841"/>
              <a:gd name="connsiteX156" fmla="*/ 3658673 w 12192000"/>
              <a:gd name="connsiteY156" fmla="*/ 5050790 h 5238841"/>
              <a:gd name="connsiteX157" fmla="*/ 3657333 w 12192000"/>
              <a:gd name="connsiteY157" fmla="*/ 5050325 h 5238841"/>
              <a:gd name="connsiteX158" fmla="*/ 3626778 w 12192000"/>
              <a:gd name="connsiteY158" fmla="*/ 5057882 h 5238841"/>
              <a:gd name="connsiteX159" fmla="*/ 3560067 w 12192000"/>
              <a:gd name="connsiteY159" fmla="*/ 5064266 h 5238841"/>
              <a:gd name="connsiteX160" fmla="*/ 3522641 w 12192000"/>
              <a:gd name="connsiteY160" fmla="*/ 5063654 h 5238841"/>
              <a:gd name="connsiteX161" fmla="*/ 3419275 w 12192000"/>
              <a:gd name="connsiteY161" fmla="*/ 5066646 h 5238841"/>
              <a:gd name="connsiteX162" fmla="*/ 3314869 w 12192000"/>
              <a:gd name="connsiteY162" fmla="*/ 5073197 h 5238841"/>
              <a:gd name="connsiteX163" fmla="*/ 3259088 w 12192000"/>
              <a:gd name="connsiteY163" fmla="*/ 5096363 h 5238841"/>
              <a:gd name="connsiteX164" fmla="*/ 3253104 w 12192000"/>
              <a:gd name="connsiteY164" fmla="*/ 5096785 h 5238841"/>
              <a:gd name="connsiteX165" fmla="*/ 3238751 w 12192000"/>
              <a:gd name="connsiteY165" fmla="*/ 5092996 h 5238841"/>
              <a:gd name="connsiteX166" fmla="*/ 3233681 w 12192000"/>
              <a:gd name="connsiteY166" fmla="*/ 5090758 h 5238841"/>
              <a:gd name="connsiteX167" fmla="*/ 3225562 w 12192000"/>
              <a:gd name="connsiteY167" fmla="*/ 5089215 h 5238841"/>
              <a:gd name="connsiteX168" fmla="*/ 3225260 w 12192000"/>
              <a:gd name="connsiteY168" fmla="*/ 5089437 h 5238841"/>
              <a:gd name="connsiteX169" fmla="*/ 3217859 w 12192000"/>
              <a:gd name="connsiteY169" fmla="*/ 5087484 h 5238841"/>
              <a:gd name="connsiteX170" fmla="*/ 3182980 w 12192000"/>
              <a:gd name="connsiteY170" fmla="*/ 5074650 h 5238841"/>
              <a:gd name="connsiteX171" fmla="*/ 3055081 w 12192000"/>
              <a:gd name="connsiteY171" fmla="*/ 5080424 h 5238841"/>
              <a:gd name="connsiteX172" fmla="*/ 3049807 w 12192000"/>
              <a:gd name="connsiteY172" fmla="*/ 5080860 h 5238841"/>
              <a:gd name="connsiteX173" fmla="*/ 3029122 w 12192000"/>
              <a:gd name="connsiteY173" fmla="*/ 5070085 h 5238841"/>
              <a:gd name="connsiteX174" fmla="*/ 3017862 w 12192000"/>
              <a:gd name="connsiteY174" fmla="*/ 5065942 h 5238841"/>
              <a:gd name="connsiteX175" fmla="*/ 3015868 w 12192000"/>
              <a:gd name="connsiteY175" fmla="*/ 5061832 h 5238841"/>
              <a:gd name="connsiteX176" fmla="*/ 2998644 w 12192000"/>
              <a:gd name="connsiteY176" fmla="*/ 5057210 h 5238841"/>
              <a:gd name="connsiteX177" fmla="*/ 2996219 w 12192000"/>
              <a:gd name="connsiteY177" fmla="*/ 5057788 h 5238841"/>
              <a:gd name="connsiteX178" fmla="*/ 2983676 w 12192000"/>
              <a:gd name="connsiteY178" fmla="*/ 5049852 h 5238841"/>
              <a:gd name="connsiteX179" fmla="*/ 2903609 w 12192000"/>
              <a:gd name="connsiteY179" fmla="*/ 4998457 h 5238841"/>
              <a:gd name="connsiteX180" fmla="*/ 2758830 w 12192000"/>
              <a:gd name="connsiteY180" fmla="*/ 4974760 h 5238841"/>
              <a:gd name="connsiteX181" fmla="*/ 2532669 w 12192000"/>
              <a:gd name="connsiteY181" fmla="*/ 4940573 h 5238841"/>
              <a:gd name="connsiteX182" fmla="*/ 2389931 w 12192000"/>
              <a:gd name="connsiteY182" fmla="*/ 4905785 h 5238841"/>
              <a:gd name="connsiteX183" fmla="*/ 2335186 w 12192000"/>
              <a:gd name="connsiteY183" fmla="*/ 4902957 h 5238841"/>
              <a:gd name="connsiteX184" fmla="*/ 2273393 w 12192000"/>
              <a:gd name="connsiteY184" fmla="*/ 4883565 h 5238841"/>
              <a:gd name="connsiteX185" fmla="*/ 2269523 w 12192000"/>
              <a:gd name="connsiteY185" fmla="*/ 4884442 h 5238841"/>
              <a:gd name="connsiteX186" fmla="*/ 2256015 w 12192000"/>
              <a:gd name="connsiteY186" fmla="*/ 4883014 h 5238841"/>
              <a:gd name="connsiteX187" fmla="*/ 2249731 w 12192000"/>
              <a:gd name="connsiteY187" fmla="*/ 4888778 h 5238841"/>
              <a:gd name="connsiteX188" fmla="*/ 2227629 w 12192000"/>
              <a:gd name="connsiteY188" fmla="*/ 4891047 h 5238841"/>
              <a:gd name="connsiteX189" fmla="*/ 2203460 w 12192000"/>
              <a:gd name="connsiteY189" fmla="*/ 4886696 h 5238841"/>
              <a:gd name="connsiteX190" fmla="*/ 2091528 w 12192000"/>
              <a:gd name="connsiteY190" fmla="*/ 4859155 h 5238841"/>
              <a:gd name="connsiteX191" fmla="*/ 2022901 w 12192000"/>
              <a:gd name="connsiteY191" fmla="*/ 4846594 h 5238841"/>
              <a:gd name="connsiteX192" fmla="*/ 1994227 w 12192000"/>
              <a:gd name="connsiteY192" fmla="*/ 4847973 h 5238841"/>
              <a:gd name="connsiteX193" fmla="*/ 1955936 w 12192000"/>
              <a:gd name="connsiteY193" fmla="*/ 4845765 h 5238841"/>
              <a:gd name="connsiteX194" fmla="*/ 1741924 w 12192000"/>
              <a:gd name="connsiteY194" fmla="*/ 4808054 h 5238841"/>
              <a:gd name="connsiteX195" fmla="*/ 1734410 w 12192000"/>
              <a:gd name="connsiteY195" fmla="*/ 4811675 h 5238841"/>
              <a:gd name="connsiteX196" fmla="*/ 1691423 w 12192000"/>
              <a:gd name="connsiteY196" fmla="*/ 4802777 h 5238841"/>
              <a:gd name="connsiteX197" fmla="*/ 1554504 w 12192000"/>
              <a:gd name="connsiteY197" fmla="*/ 4739985 h 5238841"/>
              <a:gd name="connsiteX198" fmla="*/ 1470119 w 12192000"/>
              <a:gd name="connsiteY198" fmla="*/ 4723470 h 5238841"/>
              <a:gd name="connsiteX199" fmla="*/ 1437967 w 12192000"/>
              <a:gd name="connsiteY199" fmla="*/ 4722710 h 5238841"/>
              <a:gd name="connsiteX200" fmla="*/ 1295869 w 12192000"/>
              <a:gd name="connsiteY200" fmla="*/ 4726175 h 5238841"/>
              <a:gd name="connsiteX201" fmla="*/ 1292949 w 12192000"/>
              <a:gd name="connsiteY201" fmla="*/ 4684615 h 5238841"/>
              <a:gd name="connsiteX202" fmla="*/ 1244908 w 12192000"/>
              <a:gd name="connsiteY202" fmla="*/ 4706993 h 5238841"/>
              <a:gd name="connsiteX203" fmla="*/ 1171266 w 12192000"/>
              <a:gd name="connsiteY203" fmla="*/ 4706535 h 5238841"/>
              <a:gd name="connsiteX204" fmla="*/ 1160868 w 12192000"/>
              <a:gd name="connsiteY204" fmla="*/ 4701936 h 5238841"/>
              <a:gd name="connsiteX205" fmla="*/ 1147599 w 12192000"/>
              <a:gd name="connsiteY205" fmla="*/ 4714833 h 5238841"/>
              <a:gd name="connsiteX206" fmla="*/ 1119603 w 12192000"/>
              <a:gd name="connsiteY206" fmla="*/ 4721303 h 5238841"/>
              <a:gd name="connsiteX207" fmla="*/ 997851 w 12192000"/>
              <a:gd name="connsiteY207" fmla="*/ 4722336 h 5238841"/>
              <a:gd name="connsiteX208" fmla="*/ 976455 w 12192000"/>
              <a:gd name="connsiteY208" fmla="*/ 4726407 h 5238841"/>
              <a:gd name="connsiteX209" fmla="*/ 949939 w 12192000"/>
              <a:gd name="connsiteY209" fmla="*/ 4719699 h 5238841"/>
              <a:gd name="connsiteX210" fmla="*/ 894148 w 12192000"/>
              <a:gd name="connsiteY210" fmla="*/ 4710406 h 5238841"/>
              <a:gd name="connsiteX211" fmla="*/ 857990 w 12192000"/>
              <a:gd name="connsiteY211" fmla="*/ 4696844 h 5238841"/>
              <a:gd name="connsiteX212" fmla="*/ 848649 w 12192000"/>
              <a:gd name="connsiteY212" fmla="*/ 4704021 h 5238841"/>
              <a:gd name="connsiteX213" fmla="*/ 826436 w 12192000"/>
              <a:gd name="connsiteY213" fmla="*/ 4707421 h 5238841"/>
              <a:gd name="connsiteX214" fmla="*/ 733052 w 12192000"/>
              <a:gd name="connsiteY214" fmla="*/ 4701884 h 5238841"/>
              <a:gd name="connsiteX215" fmla="*/ 716185 w 12192000"/>
              <a:gd name="connsiteY215" fmla="*/ 4648168 h 5238841"/>
              <a:gd name="connsiteX216" fmla="*/ 582722 w 12192000"/>
              <a:gd name="connsiteY216" fmla="*/ 4658637 h 5238841"/>
              <a:gd name="connsiteX217" fmla="*/ 581118 w 12192000"/>
              <a:gd name="connsiteY217" fmla="*/ 4654120 h 5238841"/>
              <a:gd name="connsiteX218" fmla="*/ 546453 w 12192000"/>
              <a:gd name="connsiteY218" fmla="*/ 4652542 h 5238841"/>
              <a:gd name="connsiteX219" fmla="*/ 536773 w 12192000"/>
              <a:gd name="connsiteY219" fmla="*/ 4644609 h 5238841"/>
              <a:gd name="connsiteX220" fmla="*/ 388896 w 12192000"/>
              <a:gd name="connsiteY220" fmla="*/ 4619173 h 5238841"/>
              <a:gd name="connsiteX221" fmla="*/ 366479 w 12192000"/>
              <a:gd name="connsiteY221" fmla="*/ 4618896 h 5238841"/>
              <a:gd name="connsiteX222" fmla="*/ 342781 w 12192000"/>
              <a:gd name="connsiteY222" fmla="*/ 4601239 h 5238841"/>
              <a:gd name="connsiteX223" fmla="*/ 255925 w 12192000"/>
              <a:gd name="connsiteY223" fmla="*/ 4598685 h 5238841"/>
              <a:gd name="connsiteX224" fmla="*/ 226919 w 12192000"/>
              <a:gd name="connsiteY224" fmla="*/ 4598460 h 5238841"/>
              <a:gd name="connsiteX225" fmla="*/ 213925 w 12192000"/>
              <a:gd name="connsiteY225" fmla="*/ 4597783 h 5238841"/>
              <a:gd name="connsiteX226" fmla="*/ 215196 w 12192000"/>
              <a:gd name="connsiteY226" fmla="*/ 4588576 h 5238841"/>
              <a:gd name="connsiteX227" fmla="*/ 180214 w 12192000"/>
              <a:gd name="connsiteY227" fmla="*/ 4583701 h 5238841"/>
              <a:gd name="connsiteX228" fmla="*/ 83203 w 12192000"/>
              <a:gd name="connsiteY228" fmla="*/ 4531664 h 5238841"/>
              <a:gd name="connsiteX229" fmla="*/ 4106 w 12192000"/>
              <a:gd name="connsiteY229" fmla="*/ 4517202 h 5238841"/>
              <a:gd name="connsiteX230" fmla="*/ 0 w 12192000"/>
              <a:gd name="connsiteY230" fmla="*/ 4516084 h 5238841"/>
              <a:gd name="connsiteX231" fmla="*/ 0 w 12192000"/>
              <a:gd name="connsiteY231" fmla="*/ 0 h 5238841"/>
              <a:gd name="connsiteX0" fmla="*/ 0 w 12192000"/>
              <a:gd name="connsiteY0" fmla="*/ 0 h 5238841"/>
              <a:gd name="connsiteX1" fmla="*/ 12192000 w 12192000"/>
              <a:gd name="connsiteY1" fmla="*/ 0 h 5238841"/>
              <a:gd name="connsiteX2" fmla="*/ 12192000 w 12192000"/>
              <a:gd name="connsiteY2" fmla="*/ 3809005 h 5238841"/>
              <a:gd name="connsiteX3" fmla="*/ 12142543 w 12192000"/>
              <a:gd name="connsiteY3" fmla="*/ 3817043 h 5238841"/>
              <a:gd name="connsiteX4" fmla="*/ 12109241 w 12192000"/>
              <a:gd name="connsiteY4" fmla="*/ 3824228 h 5238841"/>
              <a:gd name="connsiteX5" fmla="*/ 11668991 w 12192000"/>
              <a:gd name="connsiteY5" fmla="*/ 3788038 h 5238841"/>
              <a:gd name="connsiteX6" fmla="*/ 11476952 w 12192000"/>
              <a:gd name="connsiteY6" fmla="*/ 3866786 h 5238841"/>
              <a:gd name="connsiteX7" fmla="*/ 11336487 w 12192000"/>
              <a:gd name="connsiteY7" fmla="*/ 3971513 h 5238841"/>
              <a:gd name="connsiteX8" fmla="*/ 11214181 w 12192000"/>
              <a:gd name="connsiteY8" fmla="*/ 4004215 h 5238841"/>
              <a:gd name="connsiteX9" fmla="*/ 11042540 w 12192000"/>
              <a:gd name="connsiteY9" fmla="*/ 4002613 h 5238841"/>
              <a:gd name="connsiteX10" fmla="*/ 10833086 w 12192000"/>
              <a:gd name="connsiteY10" fmla="*/ 3997707 h 5238841"/>
              <a:gd name="connsiteX11" fmla="*/ 10599680 w 12192000"/>
              <a:gd name="connsiteY11" fmla="*/ 3982661 h 5238841"/>
              <a:gd name="connsiteX12" fmla="*/ 10519971 w 12192000"/>
              <a:gd name="connsiteY12" fmla="*/ 3975018 h 5238841"/>
              <a:gd name="connsiteX13" fmla="*/ 10217282 w 12192000"/>
              <a:gd name="connsiteY13" fmla="*/ 4020809 h 5238841"/>
              <a:gd name="connsiteX14" fmla="*/ 9936427 w 12192000"/>
              <a:gd name="connsiteY14" fmla="*/ 4137843 h 5238841"/>
              <a:gd name="connsiteX15" fmla="*/ 9800299 w 12192000"/>
              <a:gd name="connsiteY15" fmla="*/ 4186098 h 5238841"/>
              <a:gd name="connsiteX16" fmla="*/ 9707822 w 12192000"/>
              <a:gd name="connsiteY16" fmla="*/ 4189102 h 5238841"/>
              <a:gd name="connsiteX17" fmla="*/ 9543973 w 12192000"/>
              <a:gd name="connsiteY17" fmla="*/ 4245802 h 5238841"/>
              <a:gd name="connsiteX18" fmla="*/ 9528747 w 12192000"/>
              <a:gd name="connsiteY18" fmla="*/ 4251724 h 5238841"/>
              <a:gd name="connsiteX19" fmla="*/ 9436976 w 12192000"/>
              <a:gd name="connsiteY19" fmla="*/ 4269351 h 5238841"/>
              <a:gd name="connsiteX20" fmla="*/ 9371827 w 12192000"/>
              <a:gd name="connsiteY20" fmla="*/ 4303912 h 5238841"/>
              <a:gd name="connsiteX21" fmla="*/ 9260304 w 12192000"/>
              <a:gd name="connsiteY21" fmla="*/ 4328021 h 5238841"/>
              <a:gd name="connsiteX22" fmla="*/ 9148799 w 12192000"/>
              <a:gd name="connsiteY22" fmla="*/ 4348506 h 5238841"/>
              <a:gd name="connsiteX23" fmla="*/ 9107898 w 12192000"/>
              <a:gd name="connsiteY23" fmla="*/ 4354282 h 5238841"/>
              <a:gd name="connsiteX24" fmla="*/ 8990743 w 12192000"/>
              <a:gd name="connsiteY24" fmla="*/ 4382161 h 5238841"/>
              <a:gd name="connsiteX25" fmla="*/ 8979819 w 12192000"/>
              <a:gd name="connsiteY25" fmla="*/ 4366419 h 5238841"/>
              <a:gd name="connsiteX26" fmla="*/ 8936044 w 12192000"/>
              <a:gd name="connsiteY26" fmla="*/ 4370992 h 5238841"/>
              <a:gd name="connsiteX27" fmla="*/ 8897707 w 12192000"/>
              <a:gd name="connsiteY27" fmla="*/ 4392673 h 5238841"/>
              <a:gd name="connsiteX28" fmla="*/ 8845635 w 12192000"/>
              <a:gd name="connsiteY28" fmla="*/ 4404300 h 5238841"/>
              <a:gd name="connsiteX29" fmla="*/ 8814562 w 12192000"/>
              <a:gd name="connsiteY29" fmla="*/ 4411434 h 5238841"/>
              <a:gd name="connsiteX30" fmla="*/ 8726349 w 12192000"/>
              <a:gd name="connsiteY30" fmla="*/ 4416668 h 5238841"/>
              <a:gd name="connsiteX31" fmla="*/ 8566678 w 12192000"/>
              <a:gd name="connsiteY31" fmla="*/ 4391711 h 5238841"/>
              <a:gd name="connsiteX32" fmla="*/ 8521516 w 12192000"/>
              <a:gd name="connsiteY32" fmla="*/ 4393927 h 5238841"/>
              <a:gd name="connsiteX33" fmla="*/ 8515998 w 12192000"/>
              <a:gd name="connsiteY33" fmla="*/ 4399124 h 5238841"/>
              <a:gd name="connsiteX34" fmla="*/ 8449547 w 12192000"/>
              <a:gd name="connsiteY34" fmla="*/ 4383170 h 5238841"/>
              <a:gd name="connsiteX35" fmla="*/ 8360285 w 12192000"/>
              <a:gd name="connsiteY35" fmla="*/ 4398502 h 5238841"/>
              <a:gd name="connsiteX36" fmla="*/ 8256584 w 12192000"/>
              <a:gd name="connsiteY36" fmla="*/ 4423564 h 5238841"/>
              <a:gd name="connsiteX37" fmla="*/ 8229821 w 12192000"/>
              <a:gd name="connsiteY37" fmla="*/ 4431840 h 5238841"/>
              <a:gd name="connsiteX38" fmla="*/ 8158476 w 12192000"/>
              <a:gd name="connsiteY38" fmla="*/ 4436904 h 5238841"/>
              <a:gd name="connsiteX39" fmla="*/ 7993707 w 12192000"/>
              <a:gd name="connsiteY39" fmla="*/ 4447962 h 5238841"/>
              <a:gd name="connsiteX40" fmla="*/ 7990346 w 12192000"/>
              <a:gd name="connsiteY40" fmla="*/ 4454853 h 5238841"/>
              <a:gd name="connsiteX41" fmla="*/ 7976786 w 12192000"/>
              <a:gd name="connsiteY41" fmla="*/ 4456820 h 5238841"/>
              <a:gd name="connsiteX42" fmla="*/ 7973491 w 12192000"/>
              <a:gd name="connsiteY42" fmla="*/ 4458577 h 5238841"/>
              <a:gd name="connsiteX43" fmla="*/ 7954281 w 12192000"/>
              <a:gd name="connsiteY43" fmla="*/ 4467421 h 5238841"/>
              <a:gd name="connsiteX44" fmla="*/ 7905540 w 12192000"/>
              <a:gd name="connsiteY44" fmla="*/ 4455628 h 5238841"/>
              <a:gd name="connsiteX45" fmla="*/ 7851932 w 12192000"/>
              <a:gd name="connsiteY45" fmla="*/ 4466353 h 5238841"/>
              <a:gd name="connsiteX46" fmla="*/ 7639078 w 12192000"/>
              <a:gd name="connsiteY46" fmla="*/ 4467635 h 5238841"/>
              <a:gd name="connsiteX47" fmla="*/ 7612359 w 12192000"/>
              <a:gd name="connsiteY47" fmla="*/ 4492789 h 5238841"/>
              <a:gd name="connsiteX48" fmla="*/ 7527328 w 12192000"/>
              <a:gd name="connsiteY48" fmla="*/ 4502199 h 5238841"/>
              <a:gd name="connsiteX49" fmla="*/ 7388717 w 12192000"/>
              <a:gd name="connsiteY49" fmla="*/ 4470799 h 5238841"/>
              <a:gd name="connsiteX50" fmla="*/ 7231898 w 12192000"/>
              <a:gd name="connsiteY50" fmla="*/ 4486028 h 5238841"/>
              <a:gd name="connsiteX51" fmla="*/ 7218425 w 12192000"/>
              <a:gd name="connsiteY51" fmla="*/ 4477288 h 5238841"/>
              <a:gd name="connsiteX52" fmla="*/ 7202795 w 12192000"/>
              <a:gd name="connsiteY52" fmla="*/ 4472972 h 5238841"/>
              <a:gd name="connsiteX53" fmla="*/ 7200744 w 12192000"/>
              <a:gd name="connsiteY53" fmla="*/ 4474099 h 5238841"/>
              <a:gd name="connsiteX54" fmla="*/ 7182163 w 12192000"/>
              <a:gd name="connsiteY54" fmla="*/ 4474005 h 5238841"/>
              <a:gd name="connsiteX55" fmla="*/ 7178368 w 12192000"/>
              <a:gd name="connsiteY55" fmla="*/ 4470673 h 5238841"/>
              <a:gd name="connsiteX56" fmla="*/ 7165705 w 12192000"/>
              <a:gd name="connsiteY56" fmla="*/ 4469569 h 5238841"/>
              <a:gd name="connsiteX57" fmla="*/ 7140991 w 12192000"/>
              <a:gd name="connsiteY57" fmla="*/ 4464599 h 5238841"/>
              <a:gd name="connsiteX58" fmla="*/ 7136152 w 12192000"/>
              <a:gd name="connsiteY58" fmla="*/ 4466292 h 5238841"/>
              <a:gd name="connsiteX59" fmla="*/ 7098544 w 12192000"/>
              <a:gd name="connsiteY59" fmla="*/ 4462879 h 5238841"/>
              <a:gd name="connsiteX60" fmla="*/ 7097922 w 12192000"/>
              <a:gd name="connsiteY60" fmla="*/ 4464077 h 5238841"/>
              <a:gd name="connsiteX61" fmla="*/ 7086877 w 12192000"/>
              <a:gd name="connsiteY61" fmla="*/ 4468554 h 5238841"/>
              <a:gd name="connsiteX62" fmla="*/ 7065999 w 12192000"/>
              <a:gd name="connsiteY62" fmla="*/ 4474270 h 5238841"/>
              <a:gd name="connsiteX63" fmla="*/ 7016598 w 12192000"/>
              <a:gd name="connsiteY63" fmla="*/ 4502855 h 5238841"/>
              <a:gd name="connsiteX64" fmla="*/ 6977375 w 12192000"/>
              <a:gd name="connsiteY64" fmla="*/ 4499434 h 5238841"/>
              <a:gd name="connsiteX65" fmla="*/ 6969409 w 12192000"/>
              <a:gd name="connsiteY65" fmla="*/ 4499424 h 5238841"/>
              <a:gd name="connsiteX66" fmla="*/ 6969218 w 12192000"/>
              <a:gd name="connsiteY66" fmla="*/ 4499704 h 5238841"/>
              <a:gd name="connsiteX67" fmla="*/ 6960755 w 12192000"/>
              <a:gd name="connsiteY67" fmla="*/ 4500249 h 5238841"/>
              <a:gd name="connsiteX68" fmla="*/ 6954882 w 12192000"/>
              <a:gd name="connsiteY68" fmla="*/ 4499405 h 5238841"/>
              <a:gd name="connsiteX69" fmla="*/ 6939428 w 12192000"/>
              <a:gd name="connsiteY69" fmla="*/ 4499385 h 5238841"/>
              <a:gd name="connsiteX70" fmla="*/ 6933902 w 12192000"/>
              <a:gd name="connsiteY70" fmla="*/ 4501239 h 5238841"/>
              <a:gd name="connsiteX71" fmla="*/ 6891244 w 12192000"/>
              <a:gd name="connsiteY71" fmla="*/ 4536371 h 5238841"/>
              <a:gd name="connsiteX72" fmla="*/ 6794496 w 12192000"/>
              <a:gd name="connsiteY72" fmla="*/ 4567924 h 5238841"/>
              <a:gd name="connsiteX73" fmla="*/ 6574528 w 12192000"/>
              <a:gd name="connsiteY73" fmla="*/ 4641155 h 5238841"/>
              <a:gd name="connsiteX74" fmla="*/ 6573036 w 12192000"/>
              <a:gd name="connsiteY74" fmla="*/ 4641049 h 5238841"/>
              <a:gd name="connsiteX75" fmla="*/ 6571920 w 12192000"/>
              <a:gd name="connsiteY75" fmla="*/ 4644739 h 5238841"/>
              <a:gd name="connsiteX76" fmla="*/ 6552021 w 12192000"/>
              <a:gd name="connsiteY76" fmla="*/ 4650379 h 5238841"/>
              <a:gd name="connsiteX77" fmla="*/ 6545925 w 12192000"/>
              <a:gd name="connsiteY77" fmla="*/ 4650675 h 5238841"/>
              <a:gd name="connsiteX78" fmla="*/ 6537822 w 12192000"/>
              <a:gd name="connsiteY78" fmla="*/ 4652769 h 5238841"/>
              <a:gd name="connsiteX79" fmla="*/ 6537743 w 12192000"/>
              <a:gd name="connsiteY79" fmla="*/ 4653068 h 5238841"/>
              <a:gd name="connsiteX80" fmla="*/ 6490057 w 12192000"/>
              <a:gd name="connsiteY80" fmla="*/ 4658624 h 5238841"/>
              <a:gd name="connsiteX81" fmla="*/ 6386800 w 12192000"/>
              <a:gd name="connsiteY81" fmla="*/ 4715431 h 5238841"/>
              <a:gd name="connsiteX82" fmla="*/ 6382703 w 12192000"/>
              <a:gd name="connsiteY82" fmla="*/ 4717930 h 5238841"/>
              <a:gd name="connsiteX83" fmla="*/ 6356495 w 12192000"/>
              <a:gd name="connsiteY83" fmla="*/ 4717843 h 5238841"/>
              <a:gd name="connsiteX84" fmla="*/ 6343628 w 12192000"/>
              <a:gd name="connsiteY84" fmla="*/ 4719161 h 5238841"/>
              <a:gd name="connsiteX85" fmla="*/ 6338605 w 12192000"/>
              <a:gd name="connsiteY85" fmla="*/ 4716723 h 5238841"/>
              <a:gd name="connsiteX86" fmla="*/ 6320318 w 12192000"/>
              <a:gd name="connsiteY86" fmla="*/ 4720095 h 5238841"/>
              <a:gd name="connsiteX87" fmla="*/ 6318742 w 12192000"/>
              <a:gd name="connsiteY87" fmla="*/ 4721541 h 5238841"/>
              <a:gd name="connsiteX88" fmla="*/ 6301708 w 12192000"/>
              <a:gd name="connsiteY88" fmla="*/ 4720380 h 5238841"/>
              <a:gd name="connsiteX89" fmla="*/ 6285082 w 12192000"/>
              <a:gd name="connsiteY89" fmla="*/ 4714639 h 5238841"/>
              <a:gd name="connsiteX90" fmla="*/ 6136936 w 12192000"/>
              <a:gd name="connsiteY90" fmla="*/ 4758246 h 5238841"/>
              <a:gd name="connsiteX91" fmla="*/ 5988578 w 12192000"/>
              <a:gd name="connsiteY91" fmla="*/ 4754427 h 5238841"/>
              <a:gd name="connsiteX92" fmla="*/ 5908701 w 12192000"/>
              <a:gd name="connsiteY92" fmla="*/ 4779160 h 5238841"/>
              <a:gd name="connsiteX93" fmla="*/ 5892219 w 12192000"/>
              <a:gd name="connsiteY93" fmla="*/ 4807892 h 5238841"/>
              <a:gd name="connsiteX94" fmla="*/ 5683612 w 12192000"/>
              <a:gd name="connsiteY94" fmla="*/ 4848770 h 5238841"/>
              <a:gd name="connsiteX95" fmla="*/ 5635111 w 12192000"/>
              <a:gd name="connsiteY95" fmla="*/ 4868888 h 5238841"/>
              <a:gd name="connsiteX96" fmla="*/ 5582652 w 12192000"/>
              <a:gd name="connsiteY96" fmla="*/ 4866836 h 5238841"/>
              <a:gd name="connsiteX97" fmla="*/ 5567213 w 12192000"/>
              <a:gd name="connsiteY97" fmla="*/ 4878769 h 5238841"/>
              <a:gd name="connsiteX98" fmla="*/ 5564659 w 12192000"/>
              <a:gd name="connsiteY98" fmla="*/ 4881042 h 5238841"/>
              <a:gd name="connsiteX99" fmla="*/ 5552102 w 12192000"/>
              <a:gd name="connsiteY99" fmla="*/ 4885426 h 5238841"/>
              <a:gd name="connsiteX100" fmla="*/ 5551475 w 12192000"/>
              <a:gd name="connsiteY100" fmla="*/ 4892560 h 5238841"/>
              <a:gd name="connsiteX101" fmla="*/ 5534664 w 12192000"/>
              <a:gd name="connsiteY101" fmla="*/ 4903385 h 5238841"/>
              <a:gd name="connsiteX102" fmla="*/ 5510737 w 12192000"/>
              <a:gd name="connsiteY102" fmla="*/ 4909807 h 5238841"/>
              <a:gd name="connsiteX103" fmla="*/ 5393901 w 12192000"/>
              <a:gd name="connsiteY103" fmla="*/ 4933709 h 5238841"/>
              <a:gd name="connsiteX104" fmla="*/ 5325782 w 12192000"/>
              <a:gd name="connsiteY104" fmla="*/ 4951789 h 5238841"/>
              <a:gd name="connsiteX105" fmla="*/ 5302703 w 12192000"/>
              <a:gd name="connsiteY105" fmla="*/ 4964590 h 5238841"/>
              <a:gd name="connsiteX106" fmla="*/ 5268591 w 12192000"/>
              <a:gd name="connsiteY106" fmla="*/ 4978479 h 5238841"/>
              <a:gd name="connsiteX107" fmla="*/ 5210559 w 12192000"/>
              <a:gd name="connsiteY107" fmla="*/ 5007585 h 5238841"/>
              <a:gd name="connsiteX108" fmla="*/ 5177597 w 12192000"/>
              <a:gd name="connsiteY108" fmla="*/ 5015926 h 5238841"/>
              <a:gd name="connsiteX109" fmla="*/ 5160569 w 12192000"/>
              <a:gd name="connsiteY109" fmla="*/ 5025681 h 5238841"/>
              <a:gd name="connsiteX110" fmla="*/ 5152748 w 12192000"/>
              <a:gd name="connsiteY110" fmla="*/ 5026569 h 5238841"/>
              <a:gd name="connsiteX111" fmla="*/ 5127678 w 12192000"/>
              <a:gd name="connsiteY111" fmla="*/ 5032947 h 5238841"/>
              <a:gd name="connsiteX112" fmla="*/ 5113147 w 12192000"/>
              <a:gd name="connsiteY112" fmla="*/ 5035818 h 5238841"/>
              <a:gd name="connsiteX113" fmla="*/ 5107301 w 12192000"/>
              <a:gd name="connsiteY113" fmla="*/ 5036672 h 5238841"/>
              <a:gd name="connsiteX114" fmla="*/ 5093215 w 12192000"/>
              <a:gd name="connsiteY114" fmla="*/ 5032880 h 5238841"/>
              <a:gd name="connsiteX115" fmla="*/ 5077058 w 12192000"/>
              <a:gd name="connsiteY115" fmla="*/ 5038681 h 5238841"/>
              <a:gd name="connsiteX116" fmla="*/ 5057349 w 12192000"/>
              <a:gd name="connsiteY116" fmla="*/ 5036015 h 5238841"/>
              <a:gd name="connsiteX117" fmla="*/ 5053945 w 12192000"/>
              <a:gd name="connsiteY117" fmla="*/ 5041952 h 5238841"/>
              <a:gd name="connsiteX118" fmla="*/ 5040021 w 12192000"/>
              <a:gd name="connsiteY118" fmla="*/ 5050052 h 5238841"/>
              <a:gd name="connsiteX119" fmla="*/ 5025913 w 12192000"/>
              <a:gd name="connsiteY119" fmla="*/ 5046535 h 5238841"/>
              <a:gd name="connsiteX120" fmla="*/ 4998218 w 12192000"/>
              <a:gd name="connsiteY120" fmla="*/ 5048065 h 5238841"/>
              <a:gd name="connsiteX121" fmla="*/ 4991008 w 12192000"/>
              <a:gd name="connsiteY121" fmla="*/ 5050439 h 5238841"/>
              <a:gd name="connsiteX122" fmla="*/ 4963503 w 12192000"/>
              <a:gd name="connsiteY122" fmla="*/ 5047575 h 5238841"/>
              <a:gd name="connsiteX123" fmla="*/ 4921053 w 12192000"/>
              <a:gd name="connsiteY123" fmla="*/ 5048925 h 5238841"/>
              <a:gd name="connsiteX124" fmla="*/ 4873420 w 12192000"/>
              <a:gd name="connsiteY124" fmla="*/ 5054929 h 5238841"/>
              <a:gd name="connsiteX125" fmla="*/ 4858825 w 12192000"/>
              <a:gd name="connsiteY125" fmla="*/ 5051329 h 5238841"/>
              <a:gd name="connsiteX126" fmla="*/ 4769340 w 12192000"/>
              <a:gd name="connsiteY126" fmla="*/ 5053090 h 5238841"/>
              <a:gd name="connsiteX127" fmla="*/ 4744152 w 12192000"/>
              <a:gd name="connsiteY127" fmla="*/ 5053391 h 5238841"/>
              <a:gd name="connsiteX128" fmla="*/ 4723556 w 12192000"/>
              <a:gd name="connsiteY128" fmla="*/ 5059633 h 5238841"/>
              <a:gd name="connsiteX129" fmla="*/ 4719699 w 12192000"/>
              <a:gd name="connsiteY129" fmla="*/ 5066298 h 5238841"/>
              <a:gd name="connsiteX130" fmla="*/ 4706016 w 12192000"/>
              <a:gd name="connsiteY130" fmla="*/ 5067422 h 5238841"/>
              <a:gd name="connsiteX131" fmla="*/ 4702593 w 12192000"/>
              <a:gd name="connsiteY131" fmla="*/ 5068973 h 5238841"/>
              <a:gd name="connsiteX132" fmla="*/ 4682766 w 12192000"/>
              <a:gd name="connsiteY132" fmla="*/ 5076609 h 5238841"/>
              <a:gd name="connsiteX133" fmla="*/ 4634960 w 12192000"/>
              <a:gd name="connsiteY133" fmla="*/ 5061852 h 5238841"/>
              <a:gd name="connsiteX134" fmla="*/ 4580645 w 12192000"/>
              <a:gd name="connsiteY134" fmla="*/ 5069246 h 5238841"/>
              <a:gd name="connsiteX135" fmla="*/ 4368005 w 12192000"/>
              <a:gd name="connsiteY135" fmla="*/ 5057426 h 5238841"/>
              <a:gd name="connsiteX136" fmla="*/ 4339489 w 12192000"/>
              <a:gd name="connsiteY136" fmla="*/ 5080858 h 5238841"/>
              <a:gd name="connsiteX137" fmla="*/ 4253895 w 12192000"/>
              <a:gd name="connsiteY137" fmla="*/ 5085008 h 5238841"/>
              <a:gd name="connsiteX138" fmla="*/ 4082432 w 12192000"/>
              <a:gd name="connsiteY138" fmla="*/ 5176339 h 5238841"/>
              <a:gd name="connsiteX139" fmla="*/ 3911296 w 12192000"/>
              <a:gd name="connsiteY139" fmla="*/ 5035663 h 5238841"/>
              <a:gd name="connsiteX140" fmla="*/ 3955454 w 12192000"/>
              <a:gd name="connsiteY140" fmla="*/ 5238841 h 5238841"/>
              <a:gd name="connsiteX141" fmla="*/ 3895182 w 12192000"/>
              <a:gd name="connsiteY141" fmla="*/ 5030229 h 5238841"/>
              <a:gd name="connsiteX142" fmla="*/ 3870866 w 12192000"/>
              <a:gd name="connsiteY142" fmla="*/ 5023753 h 5238841"/>
              <a:gd name="connsiteX143" fmla="*/ 3865913 w 12192000"/>
              <a:gd name="connsiteY143" fmla="*/ 5025143 h 5238841"/>
              <a:gd name="connsiteX144" fmla="*/ 3828606 w 12192000"/>
              <a:gd name="connsiteY144" fmla="*/ 5019426 h 5238841"/>
              <a:gd name="connsiteX145" fmla="*/ 3827901 w 12192000"/>
              <a:gd name="connsiteY145" fmla="*/ 5020583 h 5238841"/>
              <a:gd name="connsiteX146" fmla="*/ 3816543 w 12192000"/>
              <a:gd name="connsiteY146" fmla="*/ 5024366 h 5238841"/>
              <a:gd name="connsiteX147" fmla="*/ 3795278 w 12192000"/>
              <a:gd name="connsiteY147" fmla="*/ 5028779 h 5238841"/>
              <a:gd name="connsiteX148" fmla="*/ 3743858 w 12192000"/>
              <a:gd name="connsiteY148" fmla="*/ 5054237 h 5238841"/>
              <a:gd name="connsiteX149" fmla="*/ 3704945 w 12192000"/>
              <a:gd name="connsiteY149" fmla="*/ 5048413 h 5238841"/>
              <a:gd name="connsiteX150" fmla="*/ 3696992 w 12192000"/>
              <a:gd name="connsiteY150" fmla="*/ 5047914 h 5238841"/>
              <a:gd name="connsiteX151" fmla="*/ 3696780 w 12192000"/>
              <a:gd name="connsiteY151" fmla="*/ 5048181 h 5238841"/>
              <a:gd name="connsiteX152" fmla="*/ 3688290 w 12192000"/>
              <a:gd name="connsiteY152" fmla="*/ 5048204 h 5238841"/>
              <a:gd name="connsiteX153" fmla="*/ 3682486 w 12192000"/>
              <a:gd name="connsiteY153" fmla="*/ 5047000 h 5238841"/>
              <a:gd name="connsiteX154" fmla="*/ 3667056 w 12192000"/>
              <a:gd name="connsiteY154" fmla="*/ 5046030 h 5238841"/>
              <a:gd name="connsiteX155" fmla="*/ 3661403 w 12192000"/>
              <a:gd name="connsiteY155" fmla="*/ 5047537 h 5238841"/>
              <a:gd name="connsiteX156" fmla="*/ 3658673 w 12192000"/>
              <a:gd name="connsiteY156" fmla="*/ 5050790 h 5238841"/>
              <a:gd name="connsiteX157" fmla="*/ 3657333 w 12192000"/>
              <a:gd name="connsiteY157" fmla="*/ 5050325 h 5238841"/>
              <a:gd name="connsiteX158" fmla="*/ 3626778 w 12192000"/>
              <a:gd name="connsiteY158" fmla="*/ 5057882 h 5238841"/>
              <a:gd name="connsiteX159" fmla="*/ 3560067 w 12192000"/>
              <a:gd name="connsiteY159" fmla="*/ 5064266 h 5238841"/>
              <a:gd name="connsiteX160" fmla="*/ 3522641 w 12192000"/>
              <a:gd name="connsiteY160" fmla="*/ 5063654 h 5238841"/>
              <a:gd name="connsiteX161" fmla="*/ 3419275 w 12192000"/>
              <a:gd name="connsiteY161" fmla="*/ 5066646 h 5238841"/>
              <a:gd name="connsiteX162" fmla="*/ 3314869 w 12192000"/>
              <a:gd name="connsiteY162" fmla="*/ 5073197 h 5238841"/>
              <a:gd name="connsiteX163" fmla="*/ 3259088 w 12192000"/>
              <a:gd name="connsiteY163" fmla="*/ 5096363 h 5238841"/>
              <a:gd name="connsiteX164" fmla="*/ 3253104 w 12192000"/>
              <a:gd name="connsiteY164" fmla="*/ 5096785 h 5238841"/>
              <a:gd name="connsiteX165" fmla="*/ 3238751 w 12192000"/>
              <a:gd name="connsiteY165" fmla="*/ 5092996 h 5238841"/>
              <a:gd name="connsiteX166" fmla="*/ 3233681 w 12192000"/>
              <a:gd name="connsiteY166" fmla="*/ 5090758 h 5238841"/>
              <a:gd name="connsiteX167" fmla="*/ 3225562 w 12192000"/>
              <a:gd name="connsiteY167" fmla="*/ 5089215 h 5238841"/>
              <a:gd name="connsiteX168" fmla="*/ 3225260 w 12192000"/>
              <a:gd name="connsiteY168" fmla="*/ 5089437 h 5238841"/>
              <a:gd name="connsiteX169" fmla="*/ 3217859 w 12192000"/>
              <a:gd name="connsiteY169" fmla="*/ 5087484 h 5238841"/>
              <a:gd name="connsiteX170" fmla="*/ 3182980 w 12192000"/>
              <a:gd name="connsiteY170" fmla="*/ 5074650 h 5238841"/>
              <a:gd name="connsiteX171" fmla="*/ 3055081 w 12192000"/>
              <a:gd name="connsiteY171" fmla="*/ 5080424 h 5238841"/>
              <a:gd name="connsiteX172" fmla="*/ 3049807 w 12192000"/>
              <a:gd name="connsiteY172" fmla="*/ 5080860 h 5238841"/>
              <a:gd name="connsiteX173" fmla="*/ 3029122 w 12192000"/>
              <a:gd name="connsiteY173" fmla="*/ 5070085 h 5238841"/>
              <a:gd name="connsiteX174" fmla="*/ 3017862 w 12192000"/>
              <a:gd name="connsiteY174" fmla="*/ 5065942 h 5238841"/>
              <a:gd name="connsiteX175" fmla="*/ 3015868 w 12192000"/>
              <a:gd name="connsiteY175" fmla="*/ 5061832 h 5238841"/>
              <a:gd name="connsiteX176" fmla="*/ 2998644 w 12192000"/>
              <a:gd name="connsiteY176" fmla="*/ 5057210 h 5238841"/>
              <a:gd name="connsiteX177" fmla="*/ 2996219 w 12192000"/>
              <a:gd name="connsiteY177" fmla="*/ 5057788 h 5238841"/>
              <a:gd name="connsiteX178" fmla="*/ 2983676 w 12192000"/>
              <a:gd name="connsiteY178" fmla="*/ 5049852 h 5238841"/>
              <a:gd name="connsiteX179" fmla="*/ 2903609 w 12192000"/>
              <a:gd name="connsiteY179" fmla="*/ 4998457 h 5238841"/>
              <a:gd name="connsiteX180" fmla="*/ 2758830 w 12192000"/>
              <a:gd name="connsiteY180" fmla="*/ 4974760 h 5238841"/>
              <a:gd name="connsiteX181" fmla="*/ 2532669 w 12192000"/>
              <a:gd name="connsiteY181" fmla="*/ 4940573 h 5238841"/>
              <a:gd name="connsiteX182" fmla="*/ 2389931 w 12192000"/>
              <a:gd name="connsiteY182" fmla="*/ 4905785 h 5238841"/>
              <a:gd name="connsiteX183" fmla="*/ 2335186 w 12192000"/>
              <a:gd name="connsiteY183" fmla="*/ 4902957 h 5238841"/>
              <a:gd name="connsiteX184" fmla="*/ 2273393 w 12192000"/>
              <a:gd name="connsiteY184" fmla="*/ 4883565 h 5238841"/>
              <a:gd name="connsiteX185" fmla="*/ 2269523 w 12192000"/>
              <a:gd name="connsiteY185" fmla="*/ 4884442 h 5238841"/>
              <a:gd name="connsiteX186" fmla="*/ 2256015 w 12192000"/>
              <a:gd name="connsiteY186" fmla="*/ 4883014 h 5238841"/>
              <a:gd name="connsiteX187" fmla="*/ 2249731 w 12192000"/>
              <a:gd name="connsiteY187" fmla="*/ 4888778 h 5238841"/>
              <a:gd name="connsiteX188" fmla="*/ 2227629 w 12192000"/>
              <a:gd name="connsiteY188" fmla="*/ 4891047 h 5238841"/>
              <a:gd name="connsiteX189" fmla="*/ 2203460 w 12192000"/>
              <a:gd name="connsiteY189" fmla="*/ 4886696 h 5238841"/>
              <a:gd name="connsiteX190" fmla="*/ 2091528 w 12192000"/>
              <a:gd name="connsiteY190" fmla="*/ 4859155 h 5238841"/>
              <a:gd name="connsiteX191" fmla="*/ 2022901 w 12192000"/>
              <a:gd name="connsiteY191" fmla="*/ 4846594 h 5238841"/>
              <a:gd name="connsiteX192" fmla="*/ 1994227 w 12192000"/>
              <a:gd name="connsiteY192" fmla="*/ 4847973 h 5238841"/>
              <a:gd name="connsiteX193" fmla="*/ 1955936 w 12192000"/>
              <a:gd name="connsiteY193" fmla="*/ 4845765 h 5238841"/>
              <a:gd name="connsiteX194" fmla="*/ 1741924 w 12192000"/>
              <a:gd name="connsiteY194" fmla="*/ 4808054 h 5238841"/>
              <a:gd name="connsiteX195" fmla="*/ 1734410 w 12192000"/>
              <a:gd name="connsiteY195" fmla="*/ 4811675 h 5238841"/>
              <a:gd name="connsiteX196" fmla="*/ 1691423 w 12192000"/>
              <a:gd name="connsiteY196" fmla="*/ 4802777 h 5238841"/>
              <a:gd name="connsiteX197" fmla="*/ 1554504 w 12192000"/>
              <a:gd name="connsiteY197" fmla="*/ 4739985 h 5238841"/>
              <a:gd name="connsiteX198" fmla="*/ 1470119 w 12192000"/>
              <a:gd name="connsiteY198" fmla="*/ 4723470 h 5238841"/>
              <a:gd name="connsiteX199" fmla="*/ 1437967 w 12192000"/>
              <a:gd name="connsiteY199" fmla="*/ 4722710 h 5238841"/>
              <a:gd name="connsiteX200" fmla="*/ 1295869 w 12192000"/>
              <a:gd name="connsiteY200" fmla="*/ 4726175 h 5238841"/>
              <a:gd name="connsiteX201" fmla="*/ 1292949 w 12192000"/>
              <a:gd name="connsiteY201" fmla="*/ 4684615 h 5238841"/>
              <a:gd name="connsiteX202" fmla="*/ 1244908 w 12192000"/>
              <a:gd name="connsiteY202" fmla="*/ 4706993 h 5238841"/>
              <a:gd name="connsiteX203" fmla="*/ 1171266 w 12192000"/>
              <a:gd name="connsiteY203" fmla="*/ 4706535 h 5238841"/>
              <a:gd name="connsiteX204" fmla="*/ 1160868 w 12192000"/>
              <a:gd name="connsiteY204" fmla="*/ 4701936 h 5238841"/>
              <a:gd name="connsiteX205" fmla="*/ 1147599 w 12192000"/>
              <a:gd name="connsiteY205" fmla="*/ 4714833 h 5238841"/>
              <a:gd name="connsiteX206" fmla="*/ 1119603 w 12192000"/>
              <a:gd name="connsiteY206" fmla="*/ 4721303 h 5238841"/>
              <a:gd name="connsiteX207" fmla="*/ 997851 w 12192000"/>
              <a:gd name="connsiteY207" fmla="*/ 4722336 h 5238841"/>
              <a:gd name="connsiteX208" fmla="*/ 976455 w 12192000"/>
              <a:gd name="connsiteY208" fmla="*/ 4726407 h 5238841"/>
              <a:gd name="connsiteX209" fmla="*/ 949939 w 12192000"/>
              <a:gd name="connsiteY209" fmla="*/ 4719699 h 5238841"/>
              <a:gd name="connsiteX210" fmla="*/ 894148 w 12192000"/>
              <a:gd name="connsiteY210" fmla="*/ 4710406 h 5238841"/>
              <a:gd name="connsiteX211" fmla="*/ 857990 w 12192000"/>
              <a:gd name="connsiteY211" fmla="*/ 4696844 h 5238841"/>
              <a:gd name="connsiteX212" fmla="*/ 848649 w 12192000"/>
              <a:gd name="connsiteY212" fmla="*/ 4704021 h 5238841"/>
              <a:gd name="connsiteX213" fmla="*/ 826436 w 12192000"/>
              <a:gd name="connsiteY213" fmla="*/ 4707421 h 5238841"/>
              <a:gd name="connsiteX214" fmla="*/ 733052 w 12192000"/>
              <a:gd name="connsiteY214" fmla="*/ 4701884 h 5238841"/>
              <a:gd name="connsiteX215" fmla="*/ 716185 w 12192000"/>
              <a:gd name="connsiteY215" fmla="*/ 4648168 h 5238841"/>
              <a:gd name="connsiteX216" fmla="*/ 582722 w 12192000"/>
              <a:gd name="connsiteY216" fmla="*/ 4658637 h 5238841"/>
              <a:gd name="connsiteX217" fmla="*/ 581118 w 12192000"/>
              <a:gd name="connsiteY217" fmla="*/ 4654120 h 5238841"/>
              <a:gd name="connsiteX218" fmla="*/ 546453 w 12192000"/>
              <a:gd name="connsiteY218" fmla="*/ 4652542 h 5238841"/>
              <a:gd name="connsiteX219" fmla="*/ 536773 w 12192000"/>
              <a:gd name="connsiteY219" fmla="*/ 4644609 h 5238841"/>
              <a:gd name="connsiteX220" fmla="*/ 388896 w 12192000"/>
              <a:gd name="connsiteY220" fmla="*/ 4619173 h 5238841"/>
              <a:gd name="connsiteX221" fmla="*/ 366479 w 12192000"/>
              <a:gd name="connsiteY221" fmla="*/ 4618896 h 5238841"/>
              <a:gd name="connsiteX222" fmla="*/ 342781 w 12192000"/>
              <a:gd name="connsiteY222" fmla="*/ 4601239 h 5238841"/>
              <a:gd name="connsiteX223" fmla="*/ 255925 w 12192000"/>
              <a:gd name="connsiteY223" fmla="*/ 4598685 h 5238841"/>
              <a:gd name="connsiteX224" fmla="*/ 226919 w 12192000"/>
              <a:gd name="connsiteY224" fmla="*/ 4598460 h 5238841"/>
              <a:gd name="connsiteX225" fmla="*/ 213925 w 12192000"/>
              <a:gd name="connsiteY225" fmla="*/ 4597783 h 5238841"/>
              <a:gd name="connsiteX226" fmla="*/ 215196 w 12192000"/>
              <a:gd name="connsiteY226" fmla="*/ 4588576 h 5238841"/>
              <a:gd name="connsiteX227" fmla="*/ 180214 w 12192000"/>
              <a:gd name="connsiteY227" fmla="*/ 4583701 h 5238841"/>
              <a:gd name="connsiteX228" fmla="*/ 83203 w 12192000"/>
              <a:gd name="connsiteY228" fmla="*/ 4531664 h 5238841"/>
              <a:gd name="connsiteX229" fmla="*/ 4106 w 12192000"/>
              <a:gd name="connsiteY229" fmla="*/ 4517202 h 5238841"/>
              <a:gd name="connsiteX230" fmla="*/ 0 w 12192000"/>
              <a:gd name="connsiteY230" fmla="*/ 4516084 h 5238841"/>
              <a:gd name="connsiteX231" fmla="*/ 0 w 12192000"/>
              <a:gd name="connsiteY231" fmla="*/ 0 h 5238841"/>
              <a:gd name="connsiteX0" fmla="*/ 0 w 12192000"/>
              <a:gd name="connsiteY0" fmla="*/ 0 h 5176789"/>
              <a:gd name="connsiteX1" fmla="*/ 12192000 w 12192000"/>
              <a:gd name="connsiteY1" fmla="*/ 0 h 5176789"/>
              <a:gd name="connsiteX2" fmla="*/ 12192000 w 12192000"/>
              <a:gd name="connsiteY2" fmla="*/ 3809005 h 5176789"/>
              <a:gd name="connsiteX3" fmla="*/ 12142543 w 12192000"/>
              <a:gd name="connsiteY3" fmla="*/ 3817043 h 5176789"/>
              <a:gd name="connsiteX4" fmla="*/ 12109241 w 12192000"/>
              <a:gd name="connsiteY4" fmla="*/ 3824228 h 5176789"/>
              <a:gd name="connsiteX5" fmla="*/ 11668991 w 12192000"/>
              <a:gd name="connsiteY5" fmla="*/ 3788038 h 5176789"/>
              <a:gd name="connsiteX6" fmla="*/ 11476952 w 12192000"/>
              <a:gd name="connsiteY6" fmla="*/ 3866786 h 5176789"/>
              <a:gd name="connsiteX7" fmla="*/ 11336487 w 12192000"/>
              <a:gd name="connsiteY7" fmla="*/ 3971513 h 5176789"/>
              <a:gd name="connsiteX8" fmla="*/ 11214181 w 12192000"/>
              <a:gd name="connsiteY8" fmla="*/ 4004215 h 5176789"/>
              <a:gd name="connsiteX9" fmla="*/ 11042540 w 12192000"/>
              <a:gd name="connsiteY9" fmla="*/ 4002613 h 5176789"/>
              <a:gd name="connsiteX10" fmla="*/ 10833086 w 12192000"/>
              <a:gd name="connsiteY10" fmla="*/ 3997707 h 5176789"/>
              <a:gd name="connsiteX11" fmla="*/ 10599680 w 12192000"/>
              <a:gd name="connsiteY11" fmla="*/ 3982661 h 5176789"/>
              <a:gd name="connsiteX12" fmla="*/ 10519971 w 12192000"/>
              <a:gd name="connsiteY12" fmla="*/ 3975018 h 5176789"/>
              <a:gd name="connsiteX13" fmla="*/ 10217282 w 12192000"/>
              <a:gd name="connsiteY13" fmla="*/ 4020809 h 5176789"/>
              <a:gd name="connsiteX14" fmla="*/ 9936427 w 12192000"/>
              <a:gd name="connsiteY14" fmla="*/ 4137843 h 5176789"/>
              <a:gd name="connsiteX15" fmla="*/ 9800299 w 12192000"/>
              <a:gd name="connsiteY15" fmla="*/ 4186098 h 5176789"/>
              <a:gd name="connsiteX16" fmla="*/ 9707822 w 12192000"/>
              <a:gd name="connsiteY16" fmla="*/ 4189102 h 5176789"/>
              <a:gd name="connsiteX17" fmla="*/ 9543973 w 12192000"/>
              <a:gd name="connsiteY17" fmla="*/ 4245802 h 5176789"/>
              <a:gd name="connsiteX18" fmla="*/ 9528747 w 12192000"/>
              <a:gd name="connsiteY18" fmla="*/ 4251724 h 5176789"/>
              <a:gd name="connsiteX19" fmla="*/ 9436976 w 12192000"/>
              <a:gd name="connsiteY19" fmla="*/ 4269351 h 5176789"/>
              <a:gd name="connsiteX20" fmla="*/ 9371827 w 12192000"/>
              <a:gd name="connsiteY20" fmla="*/ 4303912 h 5176789"/>
              <a:gd name="connsiteX21" fmla="*/ 9260304 w 12192000"/>
              <a:gd name="connsiteY21" fmla="*/ 4328021 h 5176789"/>
              <a:gd name="connsiteX22" fmla="*/ 9148799 w 12192000"/>
              <a:gd name="connsiteY22" fmla="*/ 4348506 h 5176789"/>
              <a:gd name="connsiteX23" fmla="*/ 9107898 w 12192000"/>
              <a:gd name="connsiteY23" fmla="*/ 4354282 h 5176789"/>
              <a:gd name="connsiteX24" fmla="*/ 8990743 w 12192000"/>
              <a:gd name="connsiteY24" fmla="*/ 4382161 h 5176789"/>
              <a:gd name="connsiteX25" fmla="*/ 8979819 w 12192000"/>
              <a:gd name="connsiteY25" fmla="*/ 4366419 h 5176789"/>
              <a:gd name="connsiteX26" fmla="*/ 8936044 w 12192000"/>
              <a:gd name="connsiteY26" fmla="*/ 4370992 h 5176789"/>
              <a:gd name="connsiteX27" fmla="*/ 8897707 w 12192000"/>
              <a:gd name="connsiteY27" fmla="*/ 4392673 h 5176789"/>
              <a:gd name="connsiteX28" fmla="*/ 8845635 w 12192000"/>
              <a:gd name="connsiteY28" fmla="*/ 4404300 h 5176789"/>
              <a:gd name="connsiteX29" fmla="*/ 8814562 w 12192000"/>
              <a:gd name="connsiteY29" fmla="*/ 4411434 h 5176789"/>
              <a:gd name="connsiteX30" fmla="*/ 8726349 w 12192000"/>
              <a:gd name="connsiteY30" fmla="*/ 4416668 h 5176789"/>
              <a:gd name="connsiteX31" fmla="*/ 8566678 w 12192000"/>
              <a:gd name="connsiteY31" fmla="*/ 4391711 h 5176789"/>
              <a:gd name="connsiteX32" fmla="*/ 8521516 w 12192000"/>
              <a:gd name="connsiteY32" fmla="*/ 4393927 h 5176789"/>
              <a:gd name="connsiteX33" fmla="*/ 8515998 w 12192000"/>
              <a:gd name="connsiteY33" fmla="*/ 4399124 h 5176789"/>
              <a:gd name="connsiteX34" fmla="*/ 8449547 w 12192000"/>
              <a:gd name="connsiteY34" fmla="*/ 4383170 h 5176789"/>
              <a:gd name="connsiteX35" fmla="*/ 8360285 w 12192000"/>
              <a:gd name="connsiteY35" fmla="*/ 4398502 h 5176789"/>
              <a:gd name="connsiteX36" fmla="*/ 8256584 w 12192000"/>
              <a:gd name="connsiteY36" fmla="*/ 4423564 h 5176789"/>
              <a:gd name="connsiteX37" fmla="*/ 8229821 w 12192000"/>
              <a:gd name="connsiteY37" fmla="*/ 4431840 h 5176789"/>
              <a:gd name="connsiteX38" fmla="*/ 8158476 w 12192000"/>
              <a:gd name="connsiteY38" fmla="*/ 4436904 h 5176789"/>
              <a:gd name="connsiteX39" fmla="*/ 7993707 w 12192000"/>
              <a:gd name="connsiteY39" fmla="*/ 4447962 h 5176789"/>
              <a:gd name="connsiteX40" fmla="*/ 7990346 w 12192000"/>
              <a:gd name="connsiteY40" fmla="*/ 4454853 h 5176789"/>
              <a:gd name="connsiteX41" fmla="*/ 7976786 w 12192000"/>
              <a:gd name="connsiteY41" fmla="*/ 4456820 h 5176789"/>
              <a:gd name="connsiteX42" fmla="*/ 7973491 w 12192000"/>
              <a:gd name="connsiteY42" fmla="*/ 4458577 h 5176789"/>
              <a:gd name="connsiteX43" fmla="*/ 7954281 w 12192000"/>
              <a:gd name="connsiteY43" fmla="*/ 4467421 h 5176789"/>
              <a:gd name="connsiteX44" fmla="*/ 7905540 w 12192000"/>
              <a:gd name="connsiteY44" fmla="*/ 4455628 h 5176789"/>
              <a:gd name="connsiteX45" fmla="*/ 7851932 w 12192000"/>
              <a:gd name="connsiteY45" fmla="*/ 4466353 h 5176789"/>
              <a:gd name="connsiteX46" fmla="*/ 7639078 w 12192000"/>
              <a:gd name="connsiteY46" fmla="*/ 4467635 h 5176789"/>
              <a:gd name="connsiteX47" fmla="*/ 7612359 w 12192000"/>
              <a:gd name="connsiteY47" fmla="*/ 4492789 h 5176789"/>
              <a:gd name="connsiteX48" fmla="*/ 7527328 w 12192000"/>
              <a:gd name="connsiteY48" fmla="*/ 4502199 h 5176789"/>
              <a:gd name="connsiteX49" fmla="*/ 7388717 w 12192000"/>
              <a:gd name="connsiteY49" fmla="*/ 4470799 h 5176789"/>
              <a:gd name="connsiteX50" fmla="*/ 7231898 w 12192000"/>
              <a:gd name="connsiteY50" fmla="*/ 4486028 h 5176789"/>
              <a:gd name="connsiteX51" fmla="*/ 7218425 w 12192000"/>
              <a:gd name="connsiteY51" fmla="*/ 4477288 h 5176789"/>
              <a:gd name="connsiteX52" fmla="*/ 7202795 w 12192000"/>
              <a:gd name="connsiteY52" fmla="*/ 4472972 h 5176789"/>
              <a:gd name="connsiteX53" fmla="*/ 7200744 w 12192000"/>
              <a:gd name="connsiteY53" fmla="*/ 4474099 h 5176789"/>
              <a:gd name="connsiteX54" fmla="*/ 7182163 w 12192000"/>
              <a:gd name="connsiteY54" fmla="*/ 4474005 h 5176789"/>
              <a:gd name="connsiteX55" fmla="*/ 7178368 w 12192000"/>
              <a:gd name="connsiteY55" fmla="*/ 4470673 h 5176789"/>
              <a:gd name="connsiteX56" fmla="*/ 7165705 w 12192000"/>
              <a:gd name="connsiteY56" fmla="*/ 4469569 h 5176789"/>
              <a:gd name="connsiteX57" fmla="*/ 7140991 w 12192000"/>
              <a:gd name="connsiteY57" fmla="*/ 4464599 h 5176789"/>
              <a:gd name="connsiteX58" fmla="*/ 7136152 w 12192000"/>
              <a:gd name="connsiteY58" fmla="*/ 4466292 h 5176789"/>
              <a:gd name="connsiteX59" fmla="*/ 7098544 w 12192000"/>
              <a:gd name="connsiteY59" fmla="*/ 4462879 h 5176789"/>
              <a:gd name="connsiteX60" fmla="*/ 7097922 w 12192000"/>
              <a:gd name="connsiteY60" fmla="*/ 4464077 h 5176789"/>
              <a:gd name="connsiteX61" fmla="*/ 7086877 w 12192000"/>
              <a:gd name="connsiteY61" fmla="*/ 4468554 h 5176789"/>
              <a:gd name="connsiteX62" fmla="*/ 7065999 w 12192000"/>
              <a:gd name="connsiteY62" fmla="*/ 4474270 h 5176789"/>
              <a:gd name="connsiteX63" fmla="*/ 7016598 w 12192000"/>
              <a:gd name="connsiteY63" fmla="*/ 4502855 h 5176789"/>
              <a:gd name="connsiteX64" fmla="*/ 6977375 w 12192000"/>
              <a:gd name="connsiteY64" fmla="*/ 4499434 h 5176789"/>
              <a:gd name="connsiteX65" fmla="*/ 6969409 w 12192000"/>
              <a:gd name="connsiteY65" fmla="*/ 4499424 h 5176789"/>
              <a:gd name="connsiteX66" fmla="*/ 6969218 w 12192000"/>
              <a:gd name="connsiteY66" fmla="*/ 4499704 h 5176789"/>
              <a:gd name="connsiteX67" fmla="*/ 6960755 w 12192000"/>
              <a:gd name="connsiteY67" fmla="*/ 4500249 h 5176789"/>
              <a:gd name="connsiteX68" fmla="*/ 6954882 w 12192000"/>
              <a:gd name="connsiteY68" fmla="*/ 4499405 h 5176789"/>
              <a:gd name="connsiteX69" fmla="*/ 6939428 w 12192000"/>
              <a:gd name="connsiteY69" fmla="*/ 4499385 h 5176789"/>
              <a:gd name="connsiteX70" fmla="*/ 6933902 w 12192000"/>
              <a:gd name="connsiteY70" fmla="*/ 4501239 h 5176789"/>
              <a:gd name="connsiteX71" fmla="*/ 6891244 w 12192000"/>
              <a:gd name="connsiteY71" fmla="*/ 4536371 h 5176789"/>
              <a:gd name="connsiteX72" fmla="*/ 6794496 w 12192000"/>
              <a:gd name="connsiteY72" fmla="*/ 4567924 h 5176789"/>
              <a:gd name="connsiteX73" fmla="*/ 6574528 w 12192000"/>
              <a:gd name="connsiteY73" fmla="*/ 4641155 h 5176789"/>
              <a:gd name="connsiteX74" fmla="*/ 6573036 w 12192000"/>
              <a:gd name="connsiteY74" fmla="*/ 4641049 h 5176789"/>
              <a:gd name="connsiteX75" fmla="*/ 6571920 w 12192000"/>
              <a:gd name="connsiteY75" fmla="*/ 4644739 h 5176789"/>
              <a:gd name="connsiteX76" fmla="*/ 6552021 w 12192000"/>
              <a:gd name="connsiteY76" fmla="*/ 4650379 h 5176789"/>
              <a:gd name="connsiteX77" fmla="*/ 6545925 w 12192000"/>
              <a:gd name="connsiteY77" fmla="*/ 4650675 h 5176789"/>
              <a:gd name="connsiteX78" fmla="*/ 6537822 w 12192000"/>
              <a:gd name="connsiteY78" fmla="*/ 4652769 h 5176789"/>
              <a:gd name="connsiteX79" fmla="*/ 6537743 w 12192000"/>
              <a:gd name="connsiteY79" fmla="*/ 4653068 h 5176789"/>
              <a:gd name="connsiteX80" fmla="*/ 6490057 w 12192000"/>
              <a:gd name="connsiteY80" fmla="*/ 4658624 h 5176789"/>
              <a:gd name="connsiteX81" fmla="*/ 6386800 w 12192000"/>
              <a:gd name="connsiteY81" fmla="*/ 4715431 h 5176789"/>
              <a:gd name="connsiteX82" fmla="*/ 6382703 w 12192000"/>
              <a:gd name="connsiteY82" fmla="*/ 4717930 h 5176789"/>
              <a:gd name="connsiteX83" fmla="*/ 6356495 w 12192000"/>
              <a:gd name="connsiteY83" fmla="*/ 4717843 h 5176789"/>
              <a:gd name="connsiteX84" fmla="*/ 6343628 w 12192000"/>
              <a:gd name="connsiteY84" fmla="*/ 4719161 h 5176789"/>
              <a:gd name="connsiteX85" fmla="*/ 6338605 w 12192000"/>
              <a:gd name="connsiteY85" fmla="*/ 4716723 h 5176789"/>
              <a:gd name="connsiteX86" fmla="*/ 6320318 w 12192000"/>
              <a:gd name="connsiteY86" fmla="*/ 4720095 h 5176789"/>
              <a:gd name="connsiteX87" fmla="*/ 6318742 w 12192000"/>
              <a:gd name="connsiteY87" fmla="*/ 4721541 h 5176789"/>
              <a:gd name="connsiteX88" fmla="*/ 6301708 w 12192000"/>
              <a:gd name="connsiteY88" fmla="*/ 4720380 h 5176789"/>
              <a:gd name="connsiteX89" fmla="*/ 6285082 w 12192000"/>
              <a:gd name="connsiteY89" fmla="*/ 4714639 h 5176789"/>
              <a:gd name="connsiteX90" fmla="*/ 6136936 w 12192000"/>
              <a:gd name="connsiteY90" fmla="*/ 4758246 h 5176789"/>
              <a:gd name="connsiteX91" fmla="*/ 5988578 w 12192000"/>
              <a:gd name="connsiteY91" fmla="*/ 4754427 h 5176789"/>
              <a:gd name="connsiteX92" fmla="*/ 5908701 w 12192000"/>
              <a:gd name="connsiteY92" fmla="*/ 4779160 h 5176789"/>
              <a:gd name="connsiteX93" fmla="*/ 5892219 w 12192000"/>
              <a:gd name="connsiteY93" fmla="*/ 4807892 h 5176789"/>
              <a:gd name="connsiteX94" fmla="*/ 5683612 w 12192000"/>
              <a:gd name="connsiteY94" fmla="*/ 4848770 h 5176789"/>
              <a:gd name="connsiteX95" fmla="*/ 5635111 w 12192000"/>
              <a:gd name="connsiteY95" fmla="*/ 4868888 h 5176789"/>
              <a:gd name="connsiteX96" fmla="*/ 5582652 w 12192000"/>
              <a:gd name="connsiteY96" fmla="*/ 4866836 h 5176789"/>
              <a:gd name="connsiteX97" fmla="*/ 5567213 w 12192000"/>
              <a:gd name="connsiteY97" fmla="*/ 4878769 h 5176789"/>
              <a:gd name="connsiteX98" fmla="*/ 5564659 w 12192000"/>
              <a:gd name="connsiteY98" fmla="*/ 4881042 h 5176789"/>
              <a:gd name="connsiteX99" fmla="*/ 5552102 w 12192000"/>
              <a:gd name="connsiteY99" fmla="*/ 4885426 h 5176789"/>
              <a:gd name="connsiteX100" fmla="*/ 5551475 w 12192000"/>
              <a:gd name="connsiteY100" fmla="*/ 4892560 h 5176789"/>
              <a:gd name="connsiteX101" fmla="*/ 5534664 w 12192000"/>
              <a:gd name="connsiteY101" fmla="*/ 4903385 h 5176789"/>
              <a:gd name="connsiteX102" fmla="*/ 5510737 w 12192000"/>
              <a:gd name="connsiteY102" fmla="*/ 4909807 h 5176789"/>
              <a:gd name="connsiteX103" fmla="*/ 5393901 w 12192000"/>
              <a:gd name="connsiteY103" fmla="*/ 4933709 h 5176789"/>
              <a:gd name="connsiteX104" fmla="*/ 5325782 w 12192000"/>
              <a:gd name="connsiteY104" fmla="*/ 4951789 h 5176789"/>
              <a:gd name="connsiteX105" fmla="*/ 5302703 w 12192000"/>
              <a:gd name="connsiteY105" fmla="*/ 4964590 h 5176789"/>
              <a:gd name="connsiteX106" fmla="*/ 5268591 w 12192000"/>
              <a:gd name="connsiteY106" fmla="*/ 4978479 h 5176789"/>
              <a:gd name="connsiteX107" fmla="*/ 5210559 w 12192000"/>
              <a:gd name="connsiteY107" fmla="*/ 5007585 h 5176789"/>
              <a:gd name="connsiteX108" fmla="*/ 5177597 w 12192000"/>
              <a:gd name="connsiteY108" fmla="*/ 5015926 h 5176789"/>
              <a:gd name="connsiteX109" fmla="*/ 5160569 w 12192000"/>
              <a:gd name="connsiteY109" fmla="*/ 5025681 h 5176789"/>
              <a:gd name="connsiteX110" fmla="*/ 5152748 w 12192000"/>
              <a:gd name="connsiteY110" fmla="*/ 5026569 h 5176789"/>
              <a:gd name="connsiteX111" fmla="*/ 5127678 w 12192000"/>
              <a:gd name="connsiteY111" fmla="*/ 5032947 h 5176789"/>
              <a:gd name="connsiteX112" fmla="*/ 5113147 w 12192000"/>
              <a:gd name="connsiteY112" fmla="*/ 5035818 h 5176789"/>
              <a:gd name="connsiteX113" fmla="*/ 5107301 w 12192000"/>
              <a:gd name="connsiteY113" fmla="*/ 5036672 h 5176789"/>
              <a:gd name="connsiteX114" fmla="*/ 5093215 w 12192000"/>
              <a:gd name="connsiteY114" fmla="*/ 5032880 h 5176789"/>
              <a:gd name="connsiteX115" fmla="*/ 5077058 w 12192000"/>
              <a:gd name="connsiteY115" fmla="*/ 5038681 h 5176789"/>
              <a:gd name="connsiteX116" fmla="*/ 5057349 w 12192000"/>
              <a:gd name="connsiteY116" fmla="*/ 5036015 h 5176789"/>
              <a:gd name="connsiteX117" fmla="*/ 5053945 w 12192000"/>
              <a:gd name="connsiteY117" fmla="*/ 5041952 h 5176789"/>
              <a:gd name="connsiteX118" fmla="*/ 5040021 w 12192000"/>
              <a:gd name="connsiteY118" fmla="*/ 5050052 h 5176789"/>
              <a:gd name="connsiteX119" fmla="*/ 5025913 w 12192000"/>
              <a:gd name="connsiteY119" fmla="*/ 5046535 h 5176789"/>
              <a:gd name="connsiteX120" fmla="*/ 4998218 w 12192000"/>
              <a:gd name="connsiteY120" fmla="*/ 5048065 h 5176789"/>
              <a:gd name="connsiteX121" fmla="*/ 4991008 w 12192000"/>
              <a:gd name="connsiteY121" fmla="*/ 5050439 h 5176789"/>
              <a:gd name="connsiteX122" fmla="*/ 4963503 w 12192000"/>
              <a:gd name="connsiteY122" fmla="*/ 5047575 h 5176789"/>
              <a:gd name="connsiteX123" fmla="*/ 4921053 w 12192000"/>
              <a:gd name="connsiteY123" fmla="*/ 5048925 h 5176789"/>
              <a:gd name="connsiteX124" fmla="*/ 4873420 w 12192000"/>
              <a:gd name="connsiteY124" fmla="*/ 5054929 h 5176789"/>
              <a:gd name="connsiteX125" fmla="*/ 4858825 w 12192000"/>
              <a:gd name="connsiteY125" fmla="*/ 5051329 h 5176789"/>
              <a:gd name="connsiteX126" fmla="*/ 4769340 w 12192000"/>
              <a:gd name="connsiteY126" fmla="*/ 5053090 h 5176789"/>
              <a:gd name="connsiteX127" fmla="*/ 4744152 w 12192000"/>
              <a:gd name="connsiteY127" fmla="*/ 5053391 h 5176789"/>
              <a:gd name="connsiteX128" fmla="*/ 4723556 w 12192000"/>
              <a:gd name="connsiteY128" fmla="*/ 5059633 h 5176789"/>
              <a:gd name="connsiteX129" fmla="*/ 4719699 w 12192000"/>
              <a:gd name="connsiteY129" fmla="*/ 5066298 h 5176789"/>
              <a:gd name="connsiteX130" fmla="*/ 4706016 w 12192000"/>
              <a:gd name="connsiteY130" fmla="*/ 5067422 h 5176789"/>
              <a:gd name="connsiteX131" fmla="*/ 4702593 w 12192000"/>
              <a:gd name="connsiteY131" fmla="*/ 5068973 h 5176789"/>
              <a:gd name="connsiteX132" fmla="*/ 4682766 w 12192000"/>
              <a:gd name="connsiteY132" fmla="*/ 5076609 h 5176789"/>
              <a:gd name="connsiteX133" fmla="*/ 4634960 w 12192000"/>
              <a:gd name="connsiteY133" fmla="*/ 5061852 h 5176789"/>
              <a:gd name="connsiteX134" fmla="*/ 4580645 w 12192000"/>
              <a:gd name="connsiteY134" fmla="*/ 5069246 h 5176789"/>
              <a:gd name="connsiteX135" fmla="*/ 4368005 w 12192000"/>
              <a:gd name="connsiteY135" fmla="*/ 5057426 h 5176789"/>
              <a:gd name="connsiteX136" fmla="*/ 4339489 w 12192000"/>
              <a:gd name="connsiteY136" fmla="*/ 5080858 h 5176789"/>
              <a:gd name="connsiteX137" fmla="*/ 4253895 w 12192000"/>
              <a:gd name="connsiteY137" fmla="*/ 5085008 h 5176789"/>
              <a:gd name="connsiteX138" fmla="*/ 4082432 w 12192000"/>
              <a:gd name="connsiteY138" fmla="*/ 5176339 h 5176789"/>
              <a:gd name="connsiteX139" fmla="*/ 3911296 w 12192000"/>
              <a:gd name="connsiteY139" fmla="*/ 5035663 h 5176789"/>
              <a:gd name="connsiteX140" fmla="*/ 3895182 w 12192000"/>
              <a:gd name="connsiteY140" fmla="*/ 5030229 h 5176789"/>
              <a:gd name="connsiteX141" fmla="*/ 3870866 w 12192000"/>
              <a:gd name="connsiteY141" fmla="*/ 5023753 h 5176789"/>
              <a:gd name="connsiteX142" fmla="*/ 3865913 w 12192000"/>
              <a:gd name="connsiteY142" fmla="*/ 5025143 h 5176789"/>
              <a:gd name="connsiteX143" fmla="*/ 3828606 w 12192000"/>
              <a:gd name="connsiteY143" fmla="*/ 5019426 h 5176789"/>
              <a:gd name="connsiteX144" fmla="*/ 3827901 w 12192000"/>
              <a:gd name="connsiteY144" fmla="*/ 5020583 h 5176789"/>
              <a:gd name="connsiteX145" fmla="*/ 3816543 w 12192000"/>
              <a:gd name="connsiteY145" fmla="*/ 5024366 h 5176789"/>
              <a:gd name="connsiteX146" fmla="*/ 3795278 w 12192000"/>
              <a:gd name="connsiteY146" fmla="*/ 5028779 h 5176789"/>
              <a:gd name="connsiteX147" fmla="*/ 3743858 w 12192000"/>
              <a:gd name="connsiteY147" fmla="*/ 5054237 h 5176789"/>
              <a:gd name="connsiteX148" fmla="*/ 3704945 w 12192000"/>
              <a:gd name="connsiteY148" fmla="*/ 5048413 h 5176789"/>
              <a:gd name="connsiteX149" fmla="*/ 3696992 w 12192000"/>
              <a:gd name="connsiteY149" fmla="*/ 5047914 h 5176789"/>
              <a:gd name="connsiteX150" fmla="*/ 3696780 w 12192000"/>
              <a:gd name="connsiteY150" fmla="*/ 5048181 h 5176789"/>
              <a:gd name="connsiteX151" fmla="*/ 3688290 w 12192000"/>
              <a:gd name="connsiteY151" fmla="*/ 5048204 h 5176789"/>
              <a:gd name="connsiteX152" fmla="*/ 3682486 w 12192000"/>
              <a:gd name="connsiteY152" fmla="*/ 5047000 h 5176789"/>
              <a:gd name="connsiteX153" fmla="*/ 3667056 w 12192000"/>
              <a:gd name="connsiteY153" fmla="*/ 5046030 h 5176789"/>
              <a:gd name="connsiteX154" fmla="*/ 3661403 w 12192000"/>
              <a:gd name="connsiteY154" fmla="*/ 5047537 h 5176789"/>
              <a:gd name="connsiteX155" fmla="*/ 3658673 w 12192000"/>
              <a:gd name="connsiteY155" fmla="*/ 5050790 h 5176789"/>
              <a:gd name="connsiteX156" fmla="*/ 3657333 w 12192000"/>
              <a:gd name="connsiteY156" fmla="*/ 5050325 h 5176789"/>
              <a:gd name="connsiteX157" fmla="*/ 3626778 w 12192000"/>
              <a:gd name="connsiteY157" fmla="*/ 5057882 h 5176789"/>
              <a:gd name="connsiteX158" fmla="*/ 3560067 w 12192000"/>
              <a:gd name="connsiteY158" fmla="*/ 5064266 h 5176789"/>
              <a:gd name="connsiteX159" fmla="*/ 3522641 w 12192000"/>
              <a:gd name="connsiteY159" fmla="*/ 5063654 h 5176789"/>
              <a:gd name="connsiteX160" fmla="*/ 3419275 w 12192000"/>
              <a:gd name="connsiteY160" fmla="*/ 5066646 h 5176789"/>
              <a:gd name="connsiteX161" fmla="*/ 3314869 w 12192000"/>
              <a:gd name="connsiteY161" fmla="*/ 5073197 h 5176789"/>
              <a:gd name="connsiteX162" fmla="*/ 3259088 w 12192000"/>
              <a:gd name="connsiteY162" fmla="*/ 5096363 h 5176789"/>
              <a:gd name="connsiteX163" fmla="*/ 3253104 w 12192000"/>
              <a:gd name="connsiteY163" fmla="*/ 5096785 h 5176789"/>
              <a:gd name="connsiteX164" fmla="*/ 3238751 w 12192000"/>
              <a:gd name="connsiteY164" fmla="*/ 5092996 h 5176789"/>
              <a:gd name="connsiteX165" fmla="*/ 3233681 w 12192000"/>
              <a:gd name="connsiteY165" fmla="*/ 5090758 h 5176789"/>
              <a:gd name="connsiteX166" fmla="*/ 3225562 w 12192000"/>
              <a:gd name="connsiteY166" fmla="*/ 5089215 h 5176789"/>
              <a:gd name="connsiteX167" fmla="*/ 3225260 w 12192000"/>
              <a:gd name="connsiteY167" fmla="*/ 5089437 h 5176789"/>
              <a:gd name="connsiteX168" fmla="*/ 3217859 w 12192000"/>
              <a:gd name="connsiteY168" fmla="*/ 5087484 h 5176789"/>
              <a:gd name="connsiteX169" fmla="*/ 3182980 w 12192000"/>
              <a:gd name="connsiteY169" fmla="*/ 5074650 h 5176789"/>
              <a:gd name="connsiteX170" fmla="*/ 3055081 w 12192000"/>
              <a:gd name="connsiteY170" fmla="*/ 5080424 h 5176789"/>
              <a:gd name="connsiteX171" fmla="*/ 3049807 w 12192000"/>
              <a:gd name="connsiteY171" fmla="*/ 5080860 h 5176789"/>
              <a:gd name="connsiteX172" fmla="*/ 3029122 w 12192000"/>
              <a:gd name="connsiteY172" fmla="*/ 5070085 h 5176789"/>
              <a:gd name="connsiteX173" fmla="*/ 3017862 w 12192000"/>
              <a:gd name="connsiteY173" fmla="*/ 5065942 h 5176789"/>
              <a:gd name="connsiteX174" fmla="*/ 3015868 w 12192000"/>
              <a:gd name="connsiteY174" fmla="*/ 5061832 h 5176789"/>
              <a:gd name="connsiteX175" fmla="*/ 2998644 w 12192000"/>
              <a:gd name="connsiteY175" fmla="*/ 5057210 h 5176789"/>
              <a:gd name="connsiteX176" fmla="*/ 2996219 w 12192000"/>
              <a:gd name="connsiteY176" fmla="*/ 5057788 h 5176789"/>
              <a:gd name="connsiteX177" fmla="*/ 2983676 w 12192000"/>
              <a:gd name="connsiteY177" fmla="*/ 5049852 h 5176789"/>
              <a:gd name="connsiteX178" fmla="*/ 2903609 w 12192000"/>
              <a:gd name="connsiteY178" fmla="*/ 4998457 h 5176789"/>
              <a:gd name="connsiteX179" fmla="*/ 2758830 w 12192000"/>
              <a:gd name="connsiteY179" fmla="*/ 4974760 h 5176789"/>
              <a:gd name="connsiteX180" fmla="*/ 2532669 w 12192000"/>
              <a:gd name="connsiteY180" fmla="*/ 4940573 h 5176789"/>
              <a:gd name="connsiteX181" fmla="*/ 2389931 w 12192000"/>
              <a:gd name="connsiteY181" fmla="*/ 4905785 h 5176789"/>
              <a:gd name="connsiteX182" fmla="*/ 2335186 w 12192000"/>
              <a:gd name="connsiteY182" fmla="*/ 4902957 h 5176789"/>
              <a:gd name="connsiteX183" fmla="*/ 2273393 w 12192000"/>
              <a:gd name="connsiteY183" fmla="*/ 4883565 h 5176789"/>
              <a:gd name="connsiteX184" fmla="*/ 2269523 w 12192000"/>
              <a:gd name="connsiteY184" fmla="*/ 4884442 h 5176789"/>
              <a:gd name="connsiteX185" fmla="*/ 2256015 w 12192000"/>
              <a:gd name="connsiteY185" fmla="*/ 4883014 h 5176789"/>
              <a:gd name="connsiteX186" fmla="*/ 2249731 w 12192000"/>
              <a:gd name="connsiteY186" fmla="*/ 4888778 h 5176789"/>
              <a:gd name="connsiteX187" fmla="*/ 2227629 w 12192000"/>
              <a:gd name="connsiteY187" fmla="*/ 4891047 h 5176789"/>
              <a:gd name="connsiteX188" fmla="*/ 2203460 w 12192000"/>
              <a:gd name="connsiteY188" fmla="*/ 4886696 h 5176789"/>
              <a:gd name="connsiteX189" fmla="*/ 2091528 w 12192000"/>
              <a:gd name="connsiteY189" fmla="*/ 4859155 h 5176789"/>
              <a:gd name="connsiteX190" fmla="*/ 2022901 w 12192000"/>
              <a:gd name="connsiteY190" fmla="*/ 4846594 h 5176789"/>
              <a:gd name="connsiteX191" fmla="*/ 1994227 w 12192000"/>
              <a:gd name="connsiteY191" fmla="*/ 4847973 h 5176789"/>
              <a:gd name="connsiteX192" fmla="*/ 1955936 w 12192000"/>
              <a:gd name="connsiteY192" fmla="*/ 4845765 h 5176789"/>
              <a:gd name="connsiteX193" fmla="*/ 1741924 w 12192000"/>
              <a:gd name="connsiteY193" fmla="*/ 4808054 h 5176789"/>
              <a:gd name="connsiteX194" fmla="*/ 1734410 w 12192000"/>
              <a:gd name="connsiteY194" fmla="*/ 4811675 h 5176789"/>
              <a:gd name="connsiteX195" fmla="*/ 1691423 w 12192000"/>
              <a:gd name="connsiteY195" fmla="*/ 4802777 h 5176789"/>
              <a:gd name="connsiteX196" fmla="*/ 1554504 w 12192000"/>
              <a:gd name="connsiteY196" fmla="*/ 4739985 h 5176789"/>
              <a:gd name="connsiteX197" fmla="*/ 1470119 w 12192000"/>
              <a:gd name="connsiteY197" fmla="*/ 4723470 h 5176789"/>
              <a:gd name="connsiteX198" fmla="*/ 1437967 w 12192000"/>
              <a:gd name="connsiteY198" fmla="*/ 4722710 h 5176789"/>
              <a:gd name="connsiteX199" fmla="*/ 1295869 w 12192000"/>
              <a:gd name="connsiteY199" fmla="*/ 4726175 h 5176789"/>
              <a:gd name="connsiteX200" fmla="*/ 1292949 w 12192000"/>
              <a:gd name="connsiteY200" fmla="*/ 4684615 h 5176789"/>
              <a:gd name="connsiteX201" fmla="*/ 1244908 w 12192000"/>
              <a:gd name="connsiteY201" fmla="*/ 4706993 h 5176789"/>
              <a:gd name="connsiteX202" fmla="*/ 1171266 w 12192000"/>
              <a:gd name="connsiteY202" fmla="*/ 4706535 h 5176789"/>
              <a:gd name="connsiteX203" fmla="*/ 1160868 w 12192000"/>
              <a:gd name="connsiteY203" fmla="*/ 4701936 h 5176789"/>
              <a:gd name="connsiteX204" fmla="*/ 1147599 w 12192000"/>
              <a:gd name="connsiteY204" fmla="*/ 4714833 h 5176789"/>
              <a:gd name="connsiteX205" fmla="*/ 1119603 w 12192000"/>
              <a:gd name="connsiteY205" fmla="*/ 4721303 h 5176789"/>
              <a:gd name="connsiteX206" fmla="*/ 997851 w 12192000"/>
              <a:gd name="connsiteY206" fmla="*/ 4722336 h 5176789"/>
              <a:gd name="connsiteX207" fmla="*/ 976455 w 12192000"/>
              <a:gd name="connsiteY207" fmla="*/ 4726407 h 5176789"/>
              <a:gd name="connsiteX208" fmla="*/ 949939 w 12192000"/>
              <a:gd name="connsiteY208" fmla="*/ 4719699 h 5176789"/>
              <a:gd name="connsiteX209" fmla="*/ 894148 w 12192000"/>
              <a:gd name="connsiteY209" fmla="*/ 4710406 h 5176789"/>
              <a:gd name="connsiteX210" fmla="*/ 857990 w 12192000"/>
              <a:gd name="connsiteY210" fmla="*/ 4696844 h 5176789"/>
              <a:gd name="connsiteX211" fmla="*/ 848649 w 12192000"/>
              <a:gd name="connsiteY211" fmla="*/ 4704021 h 5176789"/>
              <a:gd name="connsiteX212" fmla="*/ 826436 w 12192000"/>
              <a:gd name="connsiteY212" fmla="*/ 4707421 h 5176789"/>
              <a:gd name="connsiteX213" fmla="*/ 733052 w 12192000"/>
              <a:gd name="connsiteY213" fmla="*/ 4701884 h 5176789"/>
              <a:gd name="connsiteX214" fmla="*/ 716185 w 12192000"/>
              <a:gd name="connsiteY214" fmla="*/ 4648168 h 5176789"/>
              <a:gd name="connsiteX215" fmla="*/ 582722 w 12192000"/>
              <a:gd name="connsiteY215" fmla="*/ 4658637 h 5176789"/>
              <a:gd name="connsiteX216" fmla="*/ 581118 w 12192000"/>
              <a:gd name="connsiteY216" fmla="*/ 4654120 h 5176789"/>
              <a:gd name="connsiteX217" fmla="*/ 546453 w 12192000"/>
              <a:gd name="connsiteY217" fmla="*/ 4652542 h 5176789"/>
              <a:gd name="connsiteX218" fmla="*/ 536773 w 12192000"/>
              <a:gd name="connsiteY218" fmla="*/ 4644609 h 5176789"/>
              <a:gd name="connsiteX219" fmla="*/ 388896 w 12192000"/>
              <a:gd name="connsiteY219" fmla="*/ 4619173 h 5176789"/>
              <a:gd name="connsiteX220" fmla="*/ 366479 w 12192000"/>
              <a:gd name="connsiteY220" fmla="*/ 4618896 h 5176789"/>
              <a:gd name="connsiteX221" fmla="*/ 342781 w 12192000"/>
              <a:gd name="connsiteY221" fmla="*/ 4601239 h 5176789"/>
              <a:gd name="connsiteX222" fmla="*/ 255925 w 12192000"/>
              <a:gd name="connsiteY222" fmla="*/ 4598685 h 5176789"/>
              <a:gd name="connsiteX223" fmla="*/ 226919 w 12192000"/>
              <a:gd name="connsiteY223" fmla="*/ 4598460 h 5176789"/>
              <a:gd name="connsiteX224" fmla="*/ 213925 w 12192000"/>
              <a:gd name="connsiteY224" fmla="*/ 4597783 h 5176789"/>
              <a:gd name="connsiteX225" fmla="*/ 215196 w 12192000"/>
              <a:gd name="connsiteY225" fmla="*/ 4588576 h 5176789"/>
              <a:gd name="connsiteX226" fmla="*/ 180214 w 12192000"/>
              <a:gd name="connsiteY226" fmla="*/ 4583701 h 5176789"/>
              <a:gd name="connsiteX227" fmla="*/ 83203 w 12192000"/>
              <a:gd name="connsiteY227" fmla="*/ 4531664 h 5176789"/>
              <a:gd name="connsiteX228" fmla="*/ 4106 w 12192000"/>
              <a:gd name="connsiteY228" fmla="*/ 4517202 h 5176789"/>
              <a:gd name="connsiteX229" fmla="*/ 0 w 12192000"/>
              <a:gd name="connsiteY229" fmla="*/ 4516084 h 5176789"/>
              <a:gd name="connsiteX230" fmla="*/ 0 w 12192000"/>
              <a:gd name="connsiteY230" fmla="*/ 0 h 5176789"/>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136936 w 12192000"/>
              <a:gd name="connsiteY90" fmla="*/ 4758246 h 5096785"/>
              <a:gd name="connsiteX91" fmla="*/ 5988578 w 12192000"/>
              <a:gd name="connsiteY91" fmla="*/ 4754427 h 5096785"/>
              <a:gd name="connsiteX92" fmla="*/ 5908701 w 12192000"/>
              <a:gd name="connsiteY92" fmla="*/ 4779160 h 5096785"/>
              <a:gd name="connsiteX93" fmla="*/ 5892219 w 12192000"/>
              <a:gd name="connsiteY93" fmla="*/ 4807892 h 5096785"/>
              <a:gd name="connsiteX94" fmla="*/ 5683612 w 12192000"/>
              <a:gd name="connsiteY94" fmla="*/ 4848770 h 5096785"/>
              <a:gd name="connsiteX95" fmla="*/ 5635111 w 12192000"/>
              <a:gd name="connsiteY95" fmla="*/ 4868888 h 5096785"/>
              <a:gd name="connsiteX96" fmla="*/ 5582652 w 12192000"/>
              <a:gd name="connsiteY96" fmla="*/ 4866836 h 5096785"/>
              <a:gd name="connsiteX97" fmla="*/ 5567213 w 12192000"/>
              <a:gd name="connsiteY97" fmla="*/ 4878769 h 5096785"/>
              <a:gd name="connsiteX98" fmla="*/ 5564659 w 12192000"/>
              <a:gd name="connsiteY98" fmla="*/ 4881042 h 5096785"/>
              <a:gd name="connsiteX99" fmla="*/ 5552102 w 12192000"/>
              <a:gd name="connsiteY99" fmla="*/ 4885426 h 5096785"/>
              <a:gd name="connsiteX100" fmla="*/ 5551475 w 12192000"/>
              <a:gd name="connsiteY100" fmla="*/ 4892560 h 5096785"/>
              <a:gd name="connsiteX101" fmla="*/ 5534664 w 12192000"/>
              <a:gd name="connsiteY101" fmla="*/ 4903385 h 5096785"/>
              <a:gd name="connsiteX102" fmla="*/ 5510737 w 12192000"/>
              <a:gd name="connsiteY102" fmla="*/ 4909807 h 5096785"/>
              <a:gd name="connsiteX103" fmla="*/ 5393901 w 12192000"/>
              <a:gd name="connsiteY103" fmla="*/ 4933709 h 5096785"/>
              <a:gd name="connsiteX104" fmla="*/ 5325782 w 12192000"/>
              <a:gd name="connsiteY104" fmla="*/ 4951789 h 5096785"/>
              <a:gd name="connsiteX105" fmla="*/ 5302703 w 12192000"/>
              <a:gd name="connsiteY105" fmla="*/ 4964590 h 5096785"/>
              <a:gd name="connsiteX106" fmla="*/ 5268591 w 12192000"/>
              <a:gd name="connsiteY106" fmla="*/ 4978479 h 5096785"/>
              <a:gd name="connsiteX107" fmla="*/ 5210559 w 12192000"/>
              <a:gd name="connsiteY107" fmla="*/ 5007585 h 5096785"/>
              <a:gd name="connsiteX108" fmla="*/ 5177597 w 12192000"/>
              <a:gd name="connsiteY108" fmla="*/ 5015926 h 5096785"/>
              <a:gd name="connsiteX109" fmla="*/ 5160569 w 12192000"/>
              <a:gd name="connsiteY109" fmla="*/ 5025681 h 5096785"/>
              <a:gd name="connsiteX110" fmla="*/ 5152748 w 12192000"/>
              <a:gd name="connsiteY110" fmla="*/ 5026569 h 5096785"/>
              <a:gd name="connsiteX111" fmla="*/ 5127678 w 12192000"/>
              <a:gd name="connsiteY111" fmla="*/ 5032947 h 5096785"/>
              <a:gd name="connsiteX112" fmla="*/ 5113147 w 12192000"/>
              <a:gd name="connsiteY112" fmla="*/ 5035818 h 5096785"/>
              <a:gd name="connsiteX113" fmla="*/ 5107301 w 12192000"/>
              <a:gd name="connsiteY113" fmla="*/ 5036672 h 5096785"/>
              <a:gd name="connsiteX114" fmla="*/ 5093215 w 12192000"/>
              <a:gd name="connsiteY114" fmla="*/ 5032880 h 5096785"/>
              <a:gd name="connsiteX115" fmla="*/ 5077058 w 12192000"/>
              <a:gd name="connsiteY115" fmla="*/ 5038681 h 5096785"/>
              <a:gd name="connsiteX116" fmla="*/ 5057349 w 12192000"/>
              <a:gd name="connsiteY116" fmla="*/ 5036015 h 5096785"/>
              <a:gd name="connsiteX117" fmla="*/ 5053945 w 12192000"/>
              <a:gd name="connsiteY117" fmla="*/ 5041952 h 5096785"/>
              <a:gd name="connsiteX118" fmla="*/ 5040021 w 12192000"/>
              <a:gd name="connsiteY118" fmla="*/ 5050052 h 5096785"/>
              <a:gd name="connsiteX119" fmla="*/ 5025913 w 12192000"/>
              <a:gd name="connsiteY119" fmla="*/ 5046535 h 5096785"/>
              <a:gd name="connsiteX120" fmla="*/ 4998218 w 12192000"/>
              <a:gd name="connsiteY120" fmla="*/ 5048065 h 5096785"/>
              <a:gd name="connsiteX121" fmla="*/ 4991008 w 12192000"/>
              <a:gd name="connsiteY121" fmla="*/ 5050439 h 5096785"/>
              <a:gd name="connsiteX122" fmla="*/ 4963503 w 12192000"/>
              <a:gd name="connsiteY122" fmla="*/ 5047575 h 5096785"/>
              <a:gd name="connsiteX123" fmla="*/ 4921053 w 12192000"/>
              <a:gd name="connsiteY123" fmla="*/ 5048925 h 5096785"/>
              <a:gd name="connsiteX124" fmla="*/ 4873420 w 12192000"/>
              <a:gd name="connsiteY124" fmla="*/ 5054929 h 5096785"/>
              <a:gd name="connsiteX125" fmla="*/ 4858825 w 12192000"/>
              <a:gd name="connsiteY125" fmla="*/ 5051329 h 5096785"/>
              <a:gd name="connsiteX126" fmla="*/ 4769340 w 12192000"/>
              <a:gd name="connsiteY126" fmla="*/ 5053090 h 5096785"/>
              <a:gd name="connsiteX127" fmla="*/ 4744152 w 12192000"/>
              <a:gd name="connsiteY127" fmla="*/ 5053391 h 5096785"/>
              <a:gd name="connsiteX128" fmla="*/ 4723556 w 12192000"/>
              <a:gd name="connsiteY128" fmla="*/ 5059633 h 5096785"/>
              <a:gd name="connsiteX129" fmla="*/ 4719699 w 12192000"/>
              <a:gd name="connsiteY129" fmla="*/ 5066298 h 5096785"/>
              <a:gd name="connsiteX130" fmla="*/ 4706016 w 12192000"/>
              <a:gd name="connsiteY130" fmla="*/ 5067422 h 5096785"/>
              <a:gd name="connsiteX131" fmla="*/ 4702593 w 12192000"/>
              <a:gd name="connsiteY131" fmla="*/ 5068973 h 5096785"/>
              <a:gd name="connsiteX132" fmla="*/ 4682766 w 12192000"/>
              <a:gd name="connsiteY132" fmla="*/ 5076609 h 5096785"/>
              <a:gd name="connsiteX133" fmla="*/ 4634960 w 12192000"/>
              <a:gd name="connsiteY133" fmla="*/ 5061852 h 5096785"/>
              <a:gd name="connsiteX134" fmla="*/ 4580645 w 12192000"/>
              <a:gd name="connsiteY134" fmla="*/ 5069246 h 5096785"/>
              <a:gd name="connsiteX135" fmla="*/ 4368005 w 12192000"/>
              <a:gd name="connsiteY135" fmla="*/ 5057426 h 5096785"/>
              <a:gd name="connsiteX136" fmla="*/ 4339489 w 12192000"/>
              <a:gd name="connsiteY136" fmla="*/ 5080858 h 5096785"/>
              <a:gd name="connsiteX137" fmla="*/ 4253895 w 12192000"/>
              <a:gd name="connsiteY137" fmla="*/ 5085008 h 5096785"/>
              <a:gd name="connsiteX138" fmla="*/ 4130140 w 12192000"/>
              <a:gd name="connsiteY138" fmla="*/ 5057070 h 5096785"/>
              <a:gd name="connsiteX139" fmla="*/ 3911296 w 12192000"/>
              <a:gd name="connsiteY139" fmla="*/ 5035663 h 5096785"/>
              <a:gd name="connsiteX140" fmla="*/ 3895182 w 12192000"/>
              <a:gd name="connsiteY140" fmla="*/ 5030229 h 5096785"/>
              <a:gd name="connsiteX141" fmla="*/ 3870866 w 12192000"/>
              <a:gd name="connsiteY141" fmla="*/ 5023753 h 5096785"/>
              <a:gd name="connsiteX142" fmla="*/ 3865913 w 12192000"/>
              <a:gd name="connsiteY142" fmla="*/ 5025143 h 5096785"/>
              <a:gd name="connsiteX143" fmla="*/ 3828606 w 12192000"/>
              <a:gd name="connsiteY143" fmla="*/ 5019426 h 5096785"/>
              <a:gd name="connsiteX144" fmla="*/ 3827901 w 12192000"/>
              <a:gd name="connsiteY144" fmla="*/ 5020583 h 5096785"/>
              <a:gd name="connsiteX145" fmla="*/ 3816543 w 12192000"/>
              <a:gd name="connsiteY145" fmla="*/ 5024366 h 5096785"/>
              <a:gd name="connsiteX146" fmla="*/ 3795278 w 12192000"/>
              <a:gd name="connsiteY146" fmla="*/ 5028779 h 5096785"/>
              <a:gd name="connsiteX147" fmla="*/ 3743858 w 12192000"/>
              <a:gd name="connsiteY147" fmla="*/ 5054237 h 5096785"/>
              <a:gd name="connsiteX148" fmla="*/ 3704945 w 12192000"/>
              <a:gd name="connsiteY148" fmla="*/ 5048413 h 5096785"/>
              <a:gd name="connsiteX149" fmla="*/ 3696992 w 12192000"/>
              <a:gd name="connsiteY149" fmla="*/ 5047914 h 5096785"/>
              <a:gd name="connsiteX150" fmla="*/ 3696780 w 12192000"/>
              <a:gd name="connsiteY150" fmla="*/ 5048181 h 5096785"/>
              <a:gd name="connsiteX151" fmla="*/ 3688290 w 12192000"/>
              <a:gd name="connsiteY151" fmla="*/ 5048204 h 5096785"/>
              <a:gd name="connsiteX152" fmla="*/ 3682486 w 12192000"/>
              <a:gd name="connsiteY152" fmla="*/ 5047000 h 5096785"/>
              <a:gd name="connsiteX153" fmla="*/ 3667056 w 12192000"/>
              <a:gd name="connsiteY153" fmla="*/ 5046030 h 5096785"/>
              <a:gd name="connsiteX154" fmla="*/ 3661403 w 12192000"/>
              <a:gd name="connsiteY154" fmla="*/ 5047537 h 5096785"/>
              <a:gd name="connsiteX155" fmla="*/ 3658673 w 12192000"/>
              <a:gd name="connsiteY155" fmla="*/ 5050790 h 5096785"/>
              <a:gd name="connsiteX156" fmla="*/ 3657333 w 12192000"/>
              <a:gd name="connsiteY156" fmla="*/ 5050325 h 5096785"/>
              <a:gd name="connsiteX157" fmla="*/ 3626778 w 12192000"/>
              <a:gd name="connsiteY157" fmla="*/ 5057882 h 5096785"/>
              <a:gd name="connsiteX158" fmla="*/ 3560067 w 12192000"/>
              <a:gd name="connsiteY158" fmla="*/ 5064266 h 5096785"/>
              <a:gd name="connsiteX159" fmla="*/ 3522641 w 12192000"/>
              <a:gd name="connsiteY159" fmla="*/ 5063654 h 5096785"/>
              <a:gd name="connsiteX160" fmla="*/ 3419275 w 12192000"/>
              <a:gd name="connsiteY160" fmla="*/ 5066646 h 5096785"/>
              <a:gd name="connsiteX161" fmla="*/ 3314869 w 12192000"/>
              <a:gd name="connsiteY161" fmla="*/ 5073197 h 5096785"/>
              <a:gd name="connsiteX162" fmla="*/ 3259088 w 12192000"/>
              <a:gd name="connsiteY162" fmla="*/ 5096363 h 5096785"/>
              <a:gd name="connsiteX163" fmla="*/ 3253104 w 12192000"/>
              <a:gd name="connsiteY163" fmla="*/ 5096785 h 5096785"/>
              <a:gd name="connsiteX164" fmla="*/ 3238751 w 12192000"/>
              <a:gd name="connsiteY164" fmla="*/ 5092996 h 5096785"/>
              <a:gd name="connsiteX165" fmla="*/ 3233681 w 12192000"/>
              <a:gd name="connsiteY165" fmla="*/ 5090758 h 5096785"/>
              <a:gd name="connsiteX166" fmla="*/ 3225562 w 12192000"/>
              <a:gd name="connsiteY166" fmla="*/ 5089215 h 5096785"/>
              <a:gd name="connsiteX167" fmla="*/ 3225260 w 12192000"/>
              <a:gd name="connsiteY167" fmla="*/ 5089437 h 5096785"/>
              <a:gd name="connsiteX168" fmla="*/ 3217859 w 12192000"/>
              <a:gd name="connsiteY168" fmla="*/ 5087484 h 5096785"/>
              <a:gd name="connsiteX169" fmla="*/ 3182980 w 12192000"/>
              <a:gd name="connsiteY169" fmla="*/ 5074650 h 5096785"/>
              <a:gd name="connsiteX170" fmla="*/ 3055081 w 12192000"/>
              <a:gd name="connsiteY170" fmla="*/ 5080424 h 5096785"/>
              <a:gd name="connsiteX171" fmla="*/ 3049807 w 12192000"/>
              <a:gd name="connsiteY171" fmla="*/ 5080860 h 5096785"/>
              <a:gd name="connsiteX172" fmla="*/ 3029122 w 12192000"/>
              <a:gd name="connsiteY172" fmla="*/ 5070085 h 5096785"/>
              <a:gd name="connsiteX173" fmla="*/ 3017862 w 12192000"/>
              <a:gd name="connsiteY173" fmla="*/ 5065942 h 5096785"/>
              <a:gd name="connsiteX174" fmla="*/ 3015868 w 12192000"/>
              <a:gd name="connsiteY174" fmla="*/ 5061832 h 5096785"/>
              <a:gd name="connsiteX175" fmla="*/ 2998644 w 12192000"/>
              <a:gd name="connsiteY175" fmla="*/ 5057210 h 5096785"/>
              <a:gd name="connsiteX176" fmla="*/ 2996219 w 12192000"/>
              <a:gd name="connsiteY176" fmla="*/ 5057788 h 5096785"/>
              <a:gd name="connsiteX177" fmla="*/ 2983676 w 12192000"/>
              <a:gd name="connsiteY177" fmla="*/ 5049852 h 5096785"/>
              <a:gd name="connsiteX178" fmla="*/ 2903609 w 12192000"/>
              <a:gd name="connsiteY178" fmla="*/ 4998457 h 5096785"/>
              <a:gd name="connsiteX179" fmla="*/ 2758830 w 12192000"/>
              <a:gd name="connsiteY179" fmla="*/ 4974760 h 5096785"/>
              <a:gd name="connsiteX180" fmla="*/ 2532669 w 12192000"/>
              <a:gd name="connsiteY180" fmla="*/ 4940573 h 5096785"/>
              <a:gd name="connsiteX181" fmla="*/ 2389931 w 12192000"/>
              <a:gd name="connsiteY181" fmla="*/ 4905785 h 5096785"/>
              <a:gd name="connsiteX182" fmla="*/ 2335186 w 12192000"/>
              <a:gd name="connsiteY182" fmla="*/ 4902957 h 5096785"/>
              <a:gd name="connsiteX183" fmla="*/ 2273393 w 12192000"/>
              <a:gd name="connsiteY183" fmla="*/ 4883565 h 5096785"/>
              <a:gd name="connsiteX184" fmla="*/ 2269523 w 12192000"/>
              <a:gd name="connsiteY184" fmla="*/ 4884442 h 5096785"/>
              <a:gd name="connsiteX185" fmla="*/ 2256015 w 12192000"/>
              <a:gd name="connsiteY185" fmla="*/ 4883014 h 5096785"/>
              <a:gd name="connsiteX186" fmla="*/ 2249731 w 12192000"/>
              <a:gd name="connsiteY186" fmla="*/ 4888778 h 5096785"/>
              <a:gd name="connsiteX187" fmla="*/ 2227629 w 12192000"/>
              <a:gd name="connsiteY187" fmla="*/ 4891047 h 5096785"/>
              <a:gd name="connsiteX188" fmla="*/ 2203460 w 12192000"/>
              <a:gd name="connsiteY188" fmla="*/ 4886696 h 5096785"/>
              <a:gd name="connsiteX189" fmla="*/ 2091528 w 12192000"/>
              <a:gd name="connsiteY189" fmla="*/ 4859155 h 5096785"/>
              <a:gd name="connsiteX190" fmla="*/ 2022901 w 12192000"/>
              <a:gd name="connsiteY190" fmla="*/ 4846594 h 5096785"/>
              <a:gd name="connsiteX191" fmla="*/ 1994227 w 12192000"/>
              <a:gd name="connsiteY191" fmla="*/ 4847973 h 5096785"/>
              <a:gd name="connsiteX192" fmla="*/ 1955936 w 12192000"/>
              <a:gd name="connsiteY192" fmla="*/ 4845765 h 5096785"/>
              <a:gd name="connsiteX193" fmla="*/ 1741924 w 12192000"/>
              <a:gd name="connsiteY193" fmla="*/ 4808054 h 5096785"/>
              <a:gd name="connsiteX194" fmla="*/ 1734410 w 12192000"/>
              <a:gd name="connsiteY194" fmla="*/ 4811675 h 5096785"/>
              <a:gd name="connsiteX195" fmla="*/ 1691423 w 12192000"/>
              <a:gd name="connsiteY195" fmla="*/ 4802777 h 5096785"/>
              <a:gd name="connsiteX196" fmla="*/ 1554504 w 12192000"/>
              <a:gd name="connsiteY196" fmla="*/ 4739985 h 5096785"/>
              <a:gd name="connsiteX197" fmla="*/ 1470119 w 12192000"/>
              <a:gd name="connsiteY197" fmla="*/ 4723470 h 5096785"/>
              <a:gd name="connsiteX198" fmla="*/ 1437967 w 12192000"/>
              <a:gd name="connsiteY198" fmla="*/ 4722710 h 5096785"/>
              <a:gd name="connsiteX199" fmla="*/ 1295869 w 12192000"/>
              <a:gd name="connsiteY199" fmla="*/ 4726175 h 5096785"/>
              <a:gd name="connsiteX200" fmla="*/ 1292949 w 12192000"/>
              <a:gd name="connsiteY200" fmla="*/ 4684615 h 5096785"/>
              <a:gd name="connsiteX201" fmla="*/ 1244908 w 12192000"/>
              <a:gd name="connsiteY201" fmla="*/ 4706993 h 5096785"/>
              <a:gd name="connsiteX202" fmla="*/ 1171266 w 12192000"/>
              <a:gd name="connsiteY202" fmla="*/ 4706535 h 5096785"/>
              <a:gd name="connsiteX203" fmla="*/ 1160868 w 12192000"/>
              <a:gd name="connsiteY203" fmla="*/ 4701936 h 5096785"/>
              <a:gd name="connsiteX204" fmla="*/ 1147599 w 12192000"/>
              <a:gd name="connsiteY204" fmla="*/ 4714833 h 5096785"/>
              <a:gd name="connsiteX205" fmla="*/ 1119603 w 12192000"/>
              <a:gd name="connsiteY205" fmla="*/ 4721303 h 5096785"/>
              <a:gd name="connsiteX206" fmla="*/ 997851 w 12192000"/>
              <a:gd name="connsiteY206" fmla="*/ 4722336 h 5096785"/>
              <a:gd name="connsiteX207" fmla="*/ 976455 w 12192000"/>
              <a:gd name="connsiteY207" fmla="*/ 4726407 h 5096785"/>
              <a:gd name="connsiteX208" fmla="*/ 949939 w 12192000"/>
              <a:gd name="connsiteY208" fmla="*/ 4719699 h 5096785"/>
              <a:gd name="connsiteX209" fmla="*/ 894148 w 12192000"/>
              <a:gd name="connsiteY209" fmla="*/ 4710406 h 5096785"/>
              <a:gd name="connsiteX210" fmla="*/ 857990 w 12192000"/>
              <a:gd name="connsiteY210" fmla="*/ 4696844 h 5096785"/>
              <a:gd name="connsiteX211" fmla="*/ 848649 w 12192000"/>
              <a:gd name="connsiteY211" fmla="*/ 4704021 h 5096785"/>
              <a:gd name="connsiteX212" fmla="*/ 826436 w 12192000"/>
              <a:gd name="connsiteY212" fmla="*/ 4707421 h 5096785"/>
              <a:gd name="connsiteX213" fmla="*/ 733052 w 12192000"/>
              <a:gd name="connsiteY213" fmla="*/ 4701884 h 5096785"/>
              <a:gd name="connsiteX214" fmla="*/ 716185 w 12192000"/>
              <a:gd name="connsiteY214" fmla="*/ 4648168 h 5096785"/>
              <a:gd name="connsiteX215" fmla="*/ 582722 w 12192000"/>
              <a:gd name="connsiteY215" fmla="*/ 4658637 h 5096785"/>
              <a:gd name="connsiteX216" fmla="*/ 581118 w 12192000"/>
              <a:gd name="connsiteY216" fmla="*/ 4654120 h 5096785"/>
              <a:gd name="connsiteX217" fmla="*/ 546453 w 12192000"/>
              <a:gd name="connsiteY217" fmla="*/ 4652542 h 5096785"/>
              <a:gd name="connsiteX218" fmla="*/ 536773 w 12192000"/>
              <a:gd name="connsiteY218" fmla="*/ 4644609 h 5096785"/>
              <a:gd name="connsiteX219" fmla="*/ 388896 w 12192000"/>
              <a:gd name="connsiteY219" fmla="*/ 4619173 h 5096785"/>
              <a:gd name="connsiteX220" fmla="*/ 366479 w 12192000"/>
              <a:gd name="connsiteY220" fmla="*/ 4618896 h 5096785"/>
              <a:gd name="connsiteX221" fmla="*/ 342781 w 12192000"/>
              <a:gd name="connsiteY221" fmla="*/ 4601239 h 5096785"/>
              <a:gd name="connsiteX222" fmla="*/ 255925 w 12192000"/>
              <a:gd name="connsiteY222" fmla="*/ 4598685 h 5096785"/>
              <a:gd name="connsiteX223" fmla="*/ 226919 w 12192000"/>
              <a:gd name="connsiteY223" fmla="*/ 4598460 h 5096785"/>
              <a:gd name="connsiteX224" fmla="*/ 213925 w 12192000"/>
              <a:gd name="connsiteY224" fmla="*/ 4597783 h 5096785"/>
              <a:gd name="connsiteX225" fmla="*/ 215196 w 12192000"/>
              <a:gd name="connsiteY225" fmla="*/ 4588576 h 5096785"/>
              <a:gd name="connsiteX226" fmla="*/ 180214 w 12192000"/>
              <a:gd name="connsiteY226" fmla="*/ 4583701 h 5096785"/>
              <a:gd name="connsiteX227" fmla="*/ 83203 w 12192000"/>
              <a:gd name="connsiteY227" fmla="*/ 4531664 h 5096785"/>
              <a:gd name="connsiteX228" fmla="*/ 4106 w 12192000"/>
              <a:gd name="connsiteY228" fmla="*/ 4517202 h 5096785"/>
              <a:gd name="connsiteX229" fmla="*/ 0 w 12192000"/>
              <a:gd name="connsiteY229" fmla="*/ 4516084 h 5096785"/>
              <a:gd name="connsiteX230" fmla="*/ 0 w 12192000"/>
              <a:gd name="connsiteY230"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5988578 w 12192000"/>
              <a:gd name="connsiteY90" fmla="*/ 4754427 h 5096785"/>
              <a:gd name="connsiteX91" fmla="*/ 5908701 w 12192000"/>
              <a:gd name="connsiteY91" fmla="*/ 4779160 h 5096785"/>
              <a:gd name="connsiteX92" fmla="*/ 5892219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52189 w 12192000"/>
              <a:gd name="connsiteY90" fmla="*/ 4762378 h 5096785"/>
              <a:gd name="connsiteX91" fmla="*/ 5908701 w 12192000"/>
              <a:gd name="connsiteY91" fmla="*/ 4779160 h 5096785"/>
              <a:gd name="connsiteX92" fmla="*/ 5892219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52189 w 12192000"/>
              <a:gd name="connsiteY90" fmla="*/ 4762378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109241 w 12192000"/>
              <a:gd name="connsiteY4" fmla="*/ 3824228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668991 w 12192000"/>
              <a:gd name="connsiteY5" fmla="*/ 3788038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476952 w 12192000"/>
              <a:gd name="connsiteY6" fmla="*/ 3866786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336487 w 12192000"/>
              <a:gd name="connsiteY7" fmla="*/ 3971513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519971 w 12192000"/>
              <a:gd name="connsiteY12" fmla="*/ 3975018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480215 w 12192000"/>
              <a:gd name="connsiteY12" fmla="*/ 4006823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599680 w 12192000"/>
              <a:gd name="connsiteY11" fmla="*/ 3982661 h 5096785"/>
              <a:gd name="connsiteX12" fmla="*/ 10480215 w 12192000"/>
              <a:gd name="connsiteY12" fmla="*/ 4006823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639436 w 12192000"/>
              <a:gd name="connsiteY11" fmla="*/ 4022417 h 5096785"/>
              <a:gd name="connsiteX12" fmla="*/ 10480215 w 12192000"/>
              <a:gd name="connsiteY12" fmla="*/ 4006823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42540 w 12192000"/>
              <a:gd name="connsiteY9" fmla="*/ 4002613 h 5096785"/>
              <a:gd name="connsiteX10" fmla="*/ 10833086 w 12192000"/>
              <a:gd name="connsiteY10" fmla="*/ 3997707 h 5096785"/>
              <a:gd name="connsiteX11" fmla="*/ 10639436 w 12192000"/>
              <a:gd name="connsiteY11" fmla="*/ 4022417 h 5096785"/>
              <a:gd name="connsiteX12" fmla="*/ 10480215 w 12192000"/>
              <a:gd name="connsiteY12" fmla="*/ 4006823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82297 w 12192000"/>
              <a:gd name="connsiteY9" fmla="*/ 4010564 h 5096785"/>
              <a:gd name="connsiteX10" fmla="*/ 10833086 w 12192000"/>
              <a:gd name="connsiteY10" fmla="*/ 3997707 h 5096785"/>
              <a:gd name="connsiteX11" fmla="*/ 10639436 w 12192000"/>
              <a:gd name="connsiteY11" fmla="*/ 4022417 h 5096785"/>
              <a:gd name="connsiteX12" fmla="*/ 10480215 w 12192000"/>
              <a:gd name="connsiteY12" fmla="*/ 4006823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82297 w 12192000"/>
              <a:gd name="connsiteY9" fmla="*/ 4010564 h 5096785"/>
              <a:gd name="connsiteX10" fmla="*/ 10833086 w 12192000"/>
              <a:gd name="connsiteY10" fmla="*/ 3997707 h 5096785"/>
              <a:gd name="connsiteX11" fmla="*/ 10639436 w 12192000"/>
              <a:gd name="connsiteY11" fmla="*/ 4022417 h 5096785"/>
              <a:gd name="connsiteX12" fmla="*/ 10480215 w 12192000"/>
              <a:gd name="connsiteY12" fmla="*/ 4006823 h 5096785"/>
              <a:gd name="connsiteX13" fmla="*/ 10217282 w 12192000"/>
              <a:gd name="connsiteY13" fmla="*/ 4020809 h 5096785"/>
              <a:gd name="connsiteX14" fmla="*/ 9936427 w 12192000"/>
              <a:gd name="connsiteY14" fmla="*/ 4137843 h 5096785"/>
              <a:gd name="connsiteX15" fmla="*/ 9800299 w 12192000"/>
              <a:gd name="connsiteY15" fmla="*/ 4186098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82297 w 12192000"/>
              <a:gd name="connsiteY9" fmla="*/ 4010564 h 5096785"/>
              <a:gd name="connsiteX10" fmla="*/ 10833086 w 12192000"/>
              <a:gd name="connsiteY10" fmla="*/ 3997707 h 5096785"/>
              <a:gd name="connsiteX11" fmla="*/ 10639436 w 12192000"/>
              <a:gd name="connsiteY11" fmla="*/ 4022417 h 5096785"/>
              <a:gd name="connsiteX12" fmla="*/ 10480215 w 12192000"/>
              <a:gd name="connsiteY12" fmla="*/ 4006823 h 5096785"/>
              <a:gd name="connsiteX13" fmla="*/ 10217282 w 12192000"/>
              <a:gd name="connsiteY13" fmla="*/ 4020809 h 5096785"/>
              <a:gd name="connsiteX14" fmla="*/ 9936427 w 12192000"/>
              <a:gd name="connsiteY14" fmla="*/ 4137843 h 5096785"/>
              <a:gd name="connsiteX15" fmla="*/ 9800299 w 12192000"/>
              <a:gd name="connsiteY15" fmla="*/ 4146342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 name="connsiteX0" fmla="*/ 0 w 12192000"/>
              <a:gd name="connsiteY0" fmla="*/ 0 h 5096785"/>
              <a:gd name="connsiteX1" fmla="*/ 12192000 w 12192000"/>
              <a:gd name="connsiteY1" fmla="*/ 0 h 5096785"/>
              <a:gd name="connsiteX2" fmla="*/ 12192000 w 12192000"/>
              <a:gd name="connsiteY2" fmla="*/ 3809005 h 5096785"/>
              <a:gd name="connsiteX3" fmla="*/ 12142543 w 12192000"/>
              <a:gd name="connsiteY3" fmla="*/ 3817043 h 5096785"/>
              <a:gd name="connsiteX4" fmla="*/ 12021777 w 12192000"/>
              <a:gd name="connsiteY4" fmla="*/ 3848082 h 5096785"/>
              <a:gd name="connsiteX5" fmla="*/ 11700796 w 12192000"/>
              <a:gd name="connsiteY5" fmla="*/ 3819843 h 5096785"/>
              <a:gd name="connsiteX6" fmla="*/ 11596222 w 12192000"/>
              <a:gd name="connsiteY6" fmla="*/ 3858834 h 5096785"/>
              <a:gd name="connsiteX7" fmla="*/ 11416000 w 12192000"/>
              <a:gd name="connsiteY7" fmla="*/ 3915854 h 5096785"/>
              <a:gd name="connsiteX8" fmla="*/ 11214181 w 12192000"/>
              <a:gd name="connsiteY8" fmla="*/ 4004215 h 5096785"/>
              <a:gd name="connsiteX9" fmla="*/ 11082297 w 12192000"/>
              <a:gd name="connsiteY9" fmla="*/ 4010564 h 5096785"/>
              <a:gd name="connsiteX10" fmla="*/ 10833086 w 12192000"/>
              <a:gd name="connsiteY10" fmla="*/ 3997707 h 5096785"/>
              <a:gd name="connsiteX11" fmla="*/ 10639436 w 12192000"/>
              <a:gd name="connsiteY11" fmla="*/ 4022417 h 5096785"/>
              <a:gd name="connsiteX12" fmla="*/ 10480215 w 12192000"/>
              <a:gd name="connsiteY12" fmla="*/ 4006823 h 5096785"/>
              <a:gd name="connsiteX13" fmla="*/ 10217282 w 12192000"/>
              <a:gd name="connsiteY13" fmla="*/ 4020809 h 5096785"/>
              <a:gd name="connsiteX14" fmla="*/ 10015940 w 12192000"/>
              <a:gd name="connsiteY14" fmla="*/ 4082184 h 5096785"/>
              <a:gd name="connsiteX15" fmla="*/ 9800299 w 12192000"/>
              <a:gd name="connsiteY15" fmla="*/ 4146342 h 5096785"/>
              <a:gd name="connsiteX16" fmla="*/ 9707822 w 12192000"/>
              <a:gd name="connsiteY16" fmla="*/ 4189102 h 5096785"/>
              <a:gd name="connsiteX17" fmla="*/ 9543973 w 12192000"/>
              <a:gd name="connsiteY17" fmla="*/ 4245802 h 5096785"/>
              <a:gd name="connsiteX18" fmla="*/ 9528747 w 12192000"/>
              <a:gd name="connsiteY18" fmla="*/ 4251724 h 5096785"/>
              <a:gd name="connsiteX19" fmla="*/ 9436976 w 12192000"/>
              <a:gd name="connsiteY19" fmla="*/ 4269351 h 5096785"/>
              <a:gd name="connsiteX20" fmla="*/ 9371827 w 12192000"/>
              <a:gd name="connsiteY20" fmla="*/ 4303912 h 5096785"/>
              <a:gd name="connsiteX21" fmla="*/ 9260304 w 12192000"/>
              <a:gd name="connsiteY21" fmla="*/ 4328021 h 5096785"/>
              <a:gd name="connsiteX22" fmla="*/ 9148799 w 12192000"/>
              <a:gd name="connsiteY22" fmla="*/ 4348506 h 5096785"/>
              <a:gd name="connsiteX23" fmla="*/ 9107898 w 12192000"/>
              <a:gd name="connsiteY23" fmla="*/ 4354282 h 5096785"/>
              <a:gd name="connsiteX24" fmla="*/ 8990743 w 12192000"/>
              <a:gd name="connsiteY24" fmla="*/ 4382161 h 5096785"/>
              <a:gd name="connsiteX25" fmla="*/ 8979819 w 12192000"/>
              <a:gd name="connsiteY25" fmla="*/ 4366419 h 5096785"/>
              <a:gd name="connsiteX26" fmla="*/ 8936044 w 12192000"/>
              <a:gd name="connsiteY26" fmla="*/ 4370992 h 5096785"/>
              <a:gd name="connsiteX27" fmla="*/ 8897707 w 12192000"/>
              <a:gd name="connsiteY27" fmla="*/ 4392673 h 5096785"/>
              <a:gd name="connsiteX28" fmla="*/ 8845635 w 12192000"/>
              <a:gd name="connsiteY28" fmla="*/ 4404300 h 5096785"/>
              <a:gd name="connsiteX29" fmla="*/ 8814562 w 12192000"/>
              <a:gd name="connsiteY29" fmla="*/ 4411434 h 5096785"/>
              <a:gd name="connsiteX30" fmla="*/ 8726349 w 12192000"/>
              <a:gd name="connsiteY30" fmla="*/ 4416668 h 5096785"/>
              <a:gd name="connsiteX31" fmla="*/ 8566678 w 12192000"/>
              <a:gd name="connsiteY31" fmla="*/ 4391711 h 5096785"/>
              <a:gd name="connsiteX32" fmla="*/ 8521516 w 12192000"/>
              <a:gd name="connsiteY32" fmla="*/ 4393927 h 5096785"/>
              <a:gd name="connsiteX33" fmla="*/ 8515998 w 12192000"/>
              <a:gd name="connsiteY33" fmla="*/ 4399124 h 5096785"/>
              <a:gd name="connsiteX34" fmla="*/ 8449547 w 12192000"/>
              <a:gd name="connsiteY34" fmla="*/ 4383170 h 5096785"/>
              <a:gd name="connsiteX35" fmla="*/ 8360285 w 12192000"/>
              <a:gd name="connsiteY35" fmla="*/ 4398502 h 5096785"/>
              <a:gd name="connsiteX36" fmla="*/ 8256584 w 12192000"/>
              <a:gd name="connsiteY36" fmla="*/ 4423564 h 5096785"/>
              <a:gd name="connsiteX37" fmla="*/ 8229821 w 12192000"/>
              <a:gd name="connsiteY37" fmla="*/ 4431840 h 5096785"/>
              <a:gd name="connsiteX38" fmla="*/ 8158476 w 12192000"/>
              <a:gd name="connsiteY38" fmla="*/ 4436904 h 5096785"/>
              <a:gd name="connsiteX39" fmla="*/ 7993707 w 12192000"/>
              <a:gd name="connsiteY39" fmla="*/ 4447962 h 5096785"/>
              <a:gd name="connsiteX40" fmla="*/ 7990346 w 12192000"/>
              <a:gd name="connsiteY40" fmla="*/ 4454853 h 5096785"/>
              <a:gd name="connsiteX41" fmla="*/ 7976786 w 12192000"/>
              <a:gd name="connsiteY41" fmla="*/ 4456820 h 5096785"/>
              <a:gd name="connsiteX42" fmla="*/ 7973491 w 12192000"/>
              <a:gd name="connsiteY42" fmla="*/ 4458577 h 5096785"/>
              <a:gd name="connsiteX43" fmla="*/ 7954281 w 12192000"/>
              <a:gd name="connsiteY43" fmla="*/ 4467421 h 5096785"/>
              <a:gd name="connsiteX44" fmla="*/ 7905540 w 12192000"/>
              <a:gd name="connsiteY44" fmla="*/ 4455628 h 5096785"/>
              <a:gd name="connsiteX45" fmla="*/ 7851932 w 12192000"/>
              <a:gd name="connsiteY45" fmla="*/ 4466353 h 5096785"/>
              <a:gd name="connsiteX46" fmla="*/ 7639078 w 12192000"/>
              <a:gd name="connsiteY46" fmla="*/ 4467635 h 5096785"/>
              <a:gd name="connsiteX47" fmla="*/ 7612359 w 12192000"/>
              <a:gd name="connsiteY47" fmla="*/ 4492789 h 5096785"/>
              <a:gd name="connsiteX48" fmla="*/ 7527328 w 12192000"/>
              <a:gd name="connsiteY48" fmla="*/ 4502199 h 5096785"/>
              <a:gd name="connsiteX49" fmla="*/ 7388717 w 12192000"/>
              <a:gd name="connsiteY49" fmla="*/ 4470799 h 5096785"/>
              <a:gd name="connsiteX50" fmla="*/ 7231898 w 12192000"/>
              <a:gd name="connsiteY50" fmla="*/ 4486028 h 5096785"/>
              <a:gd name="connsiteX51" fmla="*/ 7218425 w 12192000"/>
              <a:gd name="connsiteY51" fmla="*/ 4477288 h 5096785"/>
              <a:gd name="connsiteX52" fmla="*/ 7202795 w 12192000"/>
              <a:gd name="connsiteY52" fmla="*/ 4472972 h 5096785"/>
              <a:gd name="connsiteX53" fmla="*/ 7200744 w 12192000"/>
              <a:gd name="connsiteY53" fmla="*/ 4474099 h 5096785"/>
              <a:gd name="connsiteX54" fmla="*/ 7182163 w 12192000"/>
              <a:gd name="connsiteY54" fmla="*/ 4474005 h 5096785"/>
              <a:gd name="connsiteX55" fmla="*/ 7178368 w 12192000"/>
              <a:gd name="connsiteY55" fmla="*/ 4470673 h 5096785"/>
              <a:gd name="connsiteX56" fmla="*/ 7165705 w 12192000"/>
              <a:gd name="connsiteY56" fmla="*/ 4469569 h 5096785"/>
              <a:gd name="connsiteX57" fmla="*/ 7140991 w 12192000"/>
              <a:gd name="connsiteY57" fmla="*/ 4464599 h 5096785"/>
              <a:gd name="connsiteX58" fmla="*/ 7136152 w 12192000"/>
              <a:gd name="connsiteY58" fmla="*/ 4466292 h 5096785"/>
              <a:gd name="connsiteX59" fmla="*/ 7098544 w 12192000"/>
              <a:gd name="connsiteY59" fmla="*/ 4462879 h 5096785"/>
              <a:gd name="connsiteX60" fmla="*/ 7097922 w 12192000"/>
              <a:gd name="connsiteY60" fmla="*/ 4464077 h 5096785"/>
              <a:gd name="connsiteX61" fmla="*/ 7086877 w 12192000"/>
              <a:gd name="connsiteY61" fmla="*/ 4468554 h 5096785"/>
              <a:gd name="connsiteX62" fmla="*/ 7065999 w 12192000"/>
              <a:gd name="connsiteY62" fmla="*/ 4474270 h 5096785"/>
              <a:gd name="connsiteX63" fmla="*/ 7016598 w 12192000"/>
              <a:gd name="connsiteY63" fmla="*/ 4502855 h 5096785"/>
              <a:gd name="connsiteX64" fmla="*/ 6977375 w 12192000"/>
              <a:gd name="connsiteY64" fmla="*/ 4499434 h 5096785"/>
              <a:gd name="connsiteX65" fmla="*/ 6969409 w 12192000"/>
              <a:gd name="connsiteY65" fmla="*/ 4499424 h 5096785"/>
              <a:gd name="connsiteX66" fmla="*/ 6969218 w 12192000"/>
              <a:gd name="connsiteY66" fmla="*/ 4499704 h 5096785"/>
              <a:gd name="connsiteX67" fmla="*/ 6960755 w 12192000"/>
              <a:gd name="connsiteY67" fmla="*/ 4500249 h 5096785"/>
              <a:gd name="connsiteX68" fmla="*/ 6954882 w 12192000"/>
              <a:gd name="connsiteY68" fmla="*/ 4499405 h 5096785"/>
              <a:gd name="connsiteX69" fmla="*/ 6939428 w 12192000"/>
              <a:gd name="connsiteY69" fmla="*/ 4499385 h 5096785"/>
              <a:gd name="connsiteX70" fmla="*/ 6933902 w 12192000"/>
              <a:gd name="connsiteY70" fmla="*/ 4501239 h 5096785"/>
              <a:gd name="connsiteX71" fmla="*/ 6891244 w 12192000"/>
              <a:gd name="connsiteY71" fmla="*/ 4536371 h 5096785"/>
              <a:gd name="connsiteX72" fmla="*/ 6794496 w 12192000"/>
              <a:gd name="connsiteY72" fmla="*/ 4567924 h 5096785"/>
              <a:gd name="connsiteX73" fmla="*/ 6574528 w 12192000"/>
              <a:gd name="connsiteY73" fmla="*/ 4641155 h 5096785"/>
              <a:gd name="connsiteX74" fmla="*/ 6573036 w 12192000"/>
              <a:gd name="connsiteY74" fmla="*/ 4641049 h 5096785"/>
              <a:gd name="connsiteX75" fmla="*/ 6571920 w 12192000"/>
              <a:gd name="connsiteY75" fmla="*/ 4644739 h 5096785"/>
              <a:gd name="connsiteX76" fmla="*/ 6552021 w 12192000"/>
              <a:gd name="connsiteY76" fmla="*/ 4650379 h 5096785"/>
              <a:gd name="connsiteX77" fmla="*/ 6545925 w 12192000"/>
              <a:gd name="connsiteY77" fmla="*/ 4650675 h 5096785"/>
              <a:gd name="connsiteX78" fmla="*/ 6537822 w 12192000"/>
              <a:gd name="connsiteY78" fmla="*/ 4652769 h 5096785"/>
              <a:gd name="connsiteX79" fmla="*/ 6537743 w 12192000"/>
              <a:gd name="connsiteY79" fmla="*/ 4653068 h 5096785"/>
              <a:gd name="connsiteX80" fmla="*/ 6490057 w 12192000"/>
              <a:gd name="connsiteY80" fmla="*/ 4658624 h 5096785"/>
              <a:gd name="connsiteX81" fmla="*/ 6386800 w 12192000"/>
              <a:gd name="connsiteY81" fmla="*/ 4715431 h 5096785"/>
              <a:gd name="connsiteX82" fmla="*/ 6382703 w 12192000"/>
              <a:gd name="connsiteY82" fmla="*/ 4717930 h 5096785"/>
              <a:gd name="connsiteX83" fmla="*/ 6356495 w 12192000"/>
              <a:gd name="connsiteY83" fmla="*/ 4717843 h 5096785"/>
              <a:gd name="connsiteX84" fmla="*/ 6343628 w 12192000"/>
              <a:gd name="connsiteY84" fmla="*/ 4719161 h 5096785"/>
              <a:gd name="connsiteX85" fmla="*/ 6338605 w 12192000"/>
              <a:gd name="connsiteY85" fmla="*/ 4716723 h 5096785"/>
              <a:gd name="connsiteX86" fmla="*/ 6320318 w 12192000"/>
              <a:gd name="connsiteY86" fmla="*/ 4720095 h 5096785"/>
              <a:gd name="connsiteX87" fmla="*/ 6318742 w 12192000"/>
              <a:gd name="connsiteY87" fmla="*/ 4721541 h 5096785"/>
              <a:gd name="connsiteX88" fmla="*/ 6301708 w 12192000"/>
              <a:gd name="connsiteY88" fmla="*/ 4720380 h 5096785"/>
              <a:gd name="connsiteX89" fmla="*/ 6285082 w 12192000"/>
              <a:gd name="connsiteY89" fmla="*/ 4714639 h 5096785"/>
              <a:gd name="connsiteX90" fmla="*/ 6028335 w 12192000"/>
              <a:gd name="connsiteY90" fmla="*/ 4722621 h 5096785"/>
              <a:gd name="connsiteX91" fmla="*/ 5908701 w 12192000"/>
              <a:gd name="connsiteY91" fmla="*/ 4779160 h 5096785"/>
              <a:gd name="connsiteX92" fmla="*/ 5860414 w 12192000"/>
              <a:gd name="connsiteY92" fmla="*/ 4807892 h 5096785"/>
              <a:gd name="connsiteX93" fmla="*/ 5683612 w 12192000"/>
              <a:gd name="connsiteY93" fmla="*/ 4848770 h 5096785"/>
              <a:gd name="connsiteX94" fmla="*/ 5635111 w 12192000"/>
              <a:gd name="connsiteY94" fmla="*/ 4868888 h 5096785"/>
              <a:gd name="connsiteX95" fmla="*/ 5582652 w 12192000"/>
              <a:gd name="connsiteY95" fmla="*/ 4866836 h 5096785"/>
              <a:gd name="connsiteX96" fmla="*/ 5567213 w 12192000"/>
              <a:gd name="connsiteY96" fmla="*/ 4878769 h 5096785"/>
              <a:gd name="connsiteX97" fmla="*/ 5564659 w 12192000"/>
              <a:gd name="connsiteY97" fmla="*/ 4881042 h 5096785"/>
              <a:gd name="connsiteX98" fmla="*/ 5552102 w 12192000"/>
              <a:gd name="connsiteY98" fmla="*/ 4885426 h 5096785"/>
              <a:gd name="connsiteX99" fmla="*/ 5551475 w 12192000"/>
              <a:gd name="connsiteY99" fmla="*/ 4892560 h 5096785"/>
              <a:gd name="connsiteX100" fmla="*/ 5534664 w 12192000"/>
              <a:gd name="connsiteY100" fmla="*/ 4903385 h 5096785"/>
              <a:gd name="connsiteX101" fmla="*/ 5510737 w 12192000"/>
              <a:gd name="connsiteY101" fmla="*/ 4909807 h 5096785"/>
              <a:gd name="connsiteX102" fmla="*/ 5393901 w 12192000"/>
              <a:gd name="connsiteY102" fmla="*/ 4933709 h 5096785"/>
              <a:gd name="connsiteX103" fmla="*/ 5325782 w 12192000"/>
              <a:gd name="connsiteY103" fmla="*/ 4951789 h 5096785"/>
              <a:gd name="connsiteX104" fmla="*/ 5302703 w 12192000"/>
              <a:gd name="connsiteY104" fmla="*/ 4964590 h 5096785"/>
              <a:gd name="connsiteX105" fmla="*/ 5268591 w 12192000"/>
              <a:gd name="connsiteY105" fmla="*/ 4978479 h 5096785"/>
              <a:gd name="connsiteX106" fmla="*/ 5210559 w 12192000"/>
              <a:gd name="connsiteY106" fmla="*/ 5007585 h 5096785"/>
              <a:gd name="connsiteX107" fmla="*/ 5177597 w 12192000"/>
              <a:gd name="connsiteY107" fmla="*/ 5015926 h 5096785"/>
              <a:gd name="connsiteX108" fmla="*/ 5160569 w 12192000"/>
              <a:gd name="connsiteY108" fmla="*/ 5025681 h 5096785"/>
              <a:gd name="connsiteX109" fmla="*/ 5152748 w 12192000"/>
              <a:gd name="connsiteY109" fmla="*/ 5026569 h 5096785"/>
              <a:gd name="connsiteX110" fmla="*/ 5127678 w 12192000"/>
              <a:gd name="connsiteY110" fmla="*/ 5032947 h 5096785"/>
              <a:gd name="connsiteX111" fmla="*/ 5113147 w 12192000"/>
              <a:gd name="connsiteY111" fmla="*/ 5035818 h 5096785"/>
              <a:gd name="connsiteX112" fmla="*/ 5107301 w 12192000"/>
              <a:gd name="connsiteY112" fmla="*/ 5036672 h 5096785"/>
              <a:gd name="connsiteX113" fmla="*/ 5093215 w 12192000"/>
              <a:gd name="connsiteY113" fmla="*/ 5032880 h 5096785"/>
              <a:gd name="connsiteX114" fmla="*/ 5077058 w 12192000"/>
              <a:gd name="connsiteY114" fmla="*/ 5038681 h 5096785"/>
              <a:gd name="connsiteX115" fmla="*/ 5057349 w 12192000"/>
              <a:gd name="connsiteY115" fmla="*/ 5036015 h 5096785"/>
              <a:gd name="connsiteX116" fmla="*/ 5053945 w 12192000"/>
              <a:gd name="connsiteY116" fmla="*/ 5041952 h 5096785"/>
              <a:gd name="connsiteX117" fmla="*/ 5040021 w 12192000"/>
              <a:gd name="connsiteY117" fmla="*/ 5050052 h 5096785"/>
              <a:gd name="connsiteX118" fmla="*/ 5025913 w 12192000"/>
              <a:gd name="connsiteY118" fmla="*/ 5046535 h 5096785"/>
              <a:gd name="connsiteX119" fmla="*/ 4998218 w 12192000"/>
              <a:gd name="connsiteY119" fmla="*/ 5048065 h 5096785"/>
              <a:gd name="connsiteX120" fmla="*/ 4991008 w 12192000"/>
              <a:gd name="connsiteY120" fmla="*/ 5050439 h 5096785"/>
              <a:gd name="connsiteX121" fmla="*/ 4963503 w 12192000"/>
              <a:gd name="connsiteY121" fmla="*/ 5047575 h 5096785"/>
              <a:gd name="connsiteX122" fmla="*/ 4921053 w 12192000"/>
              <a:gd name="connsiteY122" fmla="*/ 5048925 h 5096785"/>
              <a:gd name="connsiteX123" fmla="*/ 4873420 w 12192000"/>
              <a:gd name="connsiteY123" fmla="*/ 5054929 h 5096785"/>
              <a:gd name="connsiteX124" fmla="*/ 4858825 w 12192000"/>
              <a:gd name="connsiteY124" fmla="*/ 5051329 h 5096785"/>
              <a:gd name="connsiteX125" fmla="*/ 4769340 w 12192000"/>
              <a:gd name="connsiteY125" fmla="*/ 5053090 h 5096785"/>
              <a:gd name="connsiteX126" fmla="*/ 4744152 w 12192000"/>
              <a:gd name="connsiteY126" fmla="*/ 5053391 h 5096785"/>
              <a:gd name="connsiteX127" fmla="*/ 4723556 w 12192000"/>
              <a:gd name="connsiteY127" fmla="*/ 5059633 h 5096785"/>
              <a:gd name="connsiteX128" fmla="*/ 4719699 w 12192000"/>
              <a:gd name="connsiteY128" fmla="*/ 5066298 h 5096785"/>
              <a:gd name="connsiteX129" fmla="*/ 4706016 w 12192000"/>
              <a:gd name="connsiteY129" fmla="*/ 5067422 h 5096785"/>
              <a:gd name="connsiteX130" fmla="*/ 4702593 w 12192000"/>
              <a:gd name="connsiteY130" fmla="*/ 5068973 h 5096785"/>
              <a:gd name="connsiteX131" fmla="*/ 4682766 w 12192000"/>
              <a:gd name="connsiteY131" fmla="*/ 5076609 h 5096785"/>
              <a:gd name="connsiteX132" fmla="*/ 4634960 w 12192000"/>
              <a:gd name="connsiteY132" fmla="*/ 5061852 h 5096785"/>
              <a:gd name="connsiteX133" fmla="*/ 4580645 w 12192000"/>
              <a:gd name="connsiteY133" fmla="*/ 5069246 h 5096785"/>
              <a:gd name="connsiteX134" fmla="*/ 4368005 w 12192000"/>
              <a:gd name="connsiteY134" fmla="*/ 5057426 h 5096785"/>
              <a:gd name="connsiteX135" fmla="*/ 4339489 w 12192000"/>
              <a:gd name="connsiteY135" fmla="*/ 5080858 h 5096785"/>
              <a:gd name="connsiteX136" fmla="*/ 4253895 w 12192000"/>
              <a:gd name="connsiteY136" fmla="*/ 5085008 h 5096785"/>
              <a:gd name="connsiteX137" fmla="*/ 4130140 w 12192000"/>
              <a:gd name="connsiteY137" fmla="*/ 5057070 h 5096785"/>
              <a:gd name="connsiteX138" fmla="*/ 3911296 w 12192000"/>
              <a:gd name="connsiteY138" fmla="*/ 5035663 h 5096785"/>
              <a:gd name="connsiteX139" fmla="*/ 3895182 w 12192000"/>
              <a:gd name="connsiteY139" fmla="*/ 5030229 h 5096785"/>
              <a:gd name="connsiteX140" fmla="*/ 3870866 w 12192000"/>
              <a:gd name="connsiteY140" fmla="*/ 5023753 h 5096785"/>
              <a:gd name="connsiteX141" fmla="*/ 3865913 w 12192000"/>
              <a:gd name="connsiteY141" fmla="*/ 5025143 h 5096785"/>
              <a:gd name="connsiteX142" fmla="*/ 3828606 w 12192000"/>
              <a:gd name="connsiteY142" fmla="*/ 5019426 h 5096785"/>
              <a:gd name="connsiteX143" fmla="*/ 3827901 w 12192000"/>
              <a:gd name="connsiteY143" fmla="*/ 5020583 h 5096785"/>
              <a:gd name="connsiteX144" fmla="*/ 3816543 w 12192000"/>
              <a:gd name="connsiteY144" fmla="*/ 5024366 h 5096785"/>
              <a:gd name="connsiteX145" fmla="*/ 3795278 w 12192000"/>
              <a:gd name="connsiteY145" fmla="*/ 5028779 h 5096785"/>
              <a:gd name="connsiteX146" fmla="*/ 3743858 w 12192000"/>
              <a:gd name="connsiteY146" fmla="*/ 5054237 h 5096785"/>
              <a:gd name="connsiteX147" fmla="*/ 3704945 w 12192000"/>
              <a:gd name="connsiteY147" fmla="*/ 5048413 h 5096785"/>
              <a:gd name="connsiteX148" fmla="*/ 3696992 w 12192000"/>
              <a:gd name="connsiteY148" fmla="*/ 5047914 h 5096785"/>
              <a:gd name="connsiteX149" fmla="*/ 3696780 w 12192000"/>
              <a:gd name="connsiteY149" fmla="*/ 5048181 h 5096785"/>
              <a:gd name="connsiteX150" fmla="*/ 3688290 w 12192000"/>
              <a:gd name="connsiteY150" fmla="*/ 5048204 h 5096785"/>
              <a:gd name="connsiteX151" fmla="*/ 3682486 w 12192000"/>
              <a:gd name="connsiteY151" fmla="*/ 5047000 h 5096785"/>
              <a:gd name="connsiteX152" fmla="*/ 3667056 w 12192000"/>
              <a:gd name="connsiteY152" fmla="*/ 5046030 h 5096785"/>
              <a:gd name="connsiteX153" fmla="*/ 3661403 w 12192000"/>
              <a:gd name="connsiteY153" fmla="*/ 5047537 h 5096785"/>
              <a:gd name="connsiteX154" fmla="*/ 3658673 w 12192000"/>
              <a:gd name="connsiteY154" fmla="*/ 5050790 h 5096785"/>
              <a:gd name="connsiteX155" fmla="*/ 3657333 w 12192000"/>
              <a:gd name="connsiteY155" fmla="*/ 5050325 h 5096785"/>
              <a:gd name="connsiteX156" fmla="*/ 3626778 w 12192000"/>
              <a:gd name="connsiteY156" fmla="*/ 5057882 h 5096785"/>
              <a:gd name="connsiteX157" fmla="*/ 3560067 w 12192000"/>
              <a:gd name="connsiteY157" fmla="*/ 5064266 h 5096785"/>
              <a:gd name="connsiteX158" fmla="*/ 3522641 w 12192000"/>
              <a:gd name="connsiteY158" fmla="*/ 5063654 h 5096785"/>
              <a:gd name="connsiteX159" fmla="*/ 3419275 w 12192000"/>
              <a:gd name="connsiteY159" fmla="*/ 5066646 h 5096785"/>
              <a:gd name="connsiteX160" fmla="*/ 3314869 w 12192000"/>
              <a:gd name="connsiteY160" fmla="*/ 5073197 h 5096785"/>
              <a:gd name="connsiteX161" fmla="*/ 3259088 w 12192000"/>
              <a:gd name="connsiteY161" fmla="*/ 5096363 h 5096785"/>
              <a:gd name="connsiteX162" fmla="*/ 3253104 w 12192000"/>
              <a:gd name="connsiteY162" fmla="*/ 5096785 h 5096785"/>
              <a:gd name="connsiteX163" fmla="*/ 3238751 w 12192000"/>
              <a:gd name="connsiteY163" fmla="*/ 5092996 h 5096785"/>
              <a:gd name="connsiteX164" fmla="*/ 3233681 w 12192000"/>
              <a:gd name="connsiteY164" fmla="*/ 5090758 h 5096785"/>
              <a:gd name="connsiteX165" fmla="*/ 3225562 w 12192000"/>
              <a:gd name="connsiteY165" fmla="*/ 5089215 h 5096785"/>
              <a:gd name="connsiteX166" fmla="*/ 3225260 w 12192000"/>
              <a:gd name="connsiteY166" fmla="*/ 5089437 h 5096785"/>
              <a:gd name="connsiteX167" fmla="*/ 3217859 w 12192000"/>
              <a:gd name="connsiteY167" fmla="*/ 5087484 h 5096785"/>
              <a:gd name="connsiteX168" fmla="*/ 3182980 w 12192000"/>
              <a:gd name="connsiteY168" fmla="*/ 5074650 h 5096785"/>
              <a:gd name="connsiteX169" fmla="*/ 3055081 w 12192000"/>
              <a:gd name="connsiteY169" fmla="*/ 5080424 h 5096785"/>
              <a:gd name="connsiteX170" fmla="*/ 3049807 w 12192000"/>
              <a:gd name="connsiteY170" fmla="*/ 5080860 h 5096785"/>
              <a:gd name="connsiteX171" fmla="*/ 3029122 w 12192000"/>
              <a:gd name="connsiteY171" fmla="*/ 5070085 h 5096785"/>
              <a:gd name="connsiteX172" fmla="*/ 3017862 w 12192000"/>
              <a:gd name="connsiteY172" fmla="*/ 5065942 h 5096785"/>
              <a:gd name="connsiteX173" fmla="*/ 3015868 w 12192000"/>
              <a:gd name="connsiteY173" fmla="*/ 5061832 h 5096785"/>
              <a:gd name="connsiteX174" fmla="*/ 2998644 w 12192000"/>
              <a:gd name="connsiteY174" fmla="*/ 5057210 h 5096785"/>
              <a:gd name="connsiteX175" fmla="*/ 2996219 w 12192000"/>
              <a:gd name="connsiteY175" fmla="*/ 5057788 h 5096785"/>
              <a:gd name="connsiteX176" fmla="*/ 2983676 w 12192000"/>
              <a:gd name="connsiteY176" fmla="*/ 5049852 h 5096785"/>
              <a:gd name="connsiteX177" fmla="*/ 2903609 w 12192000"/>
              <a:gd name="connsiteY177" fmla="*/ 4998457 h 5096785"/>
              <a:gd name="connsiteX178" fmla="*/ 2758830 w 12192000"/>
              <a:gd name="connsiteY178" fmla="*/ 4974760 h 5096785"/>
              <a:gd name="connsiteX179" fmla="*/ 2532669 w 12192000"/>
              <a:gd name="connsiteY179" fmla="*/ 4940573 h 5096785"/>
              <a:gd name="connsiteX180" fmla="*/ 2389931 w 12192000"/>
              <a:gd name="connsiteY180" fmla="*/ 4905785 h 5096785"/>
              <a:gd name="connsiteX181" fmla="*/ 2335186 w 12192000"/>
              <a:gd name="connsiteY181" fmla="*/ 4902957 h 5096785"/>
              <a:gd name="connsiteX182" fmla="*/ 2273393 w 12192000"/>
              <a:gd name="connsiteY182" fmla="*/ 4883565 h 5096785"/>
              <a:gd name="connsiteX183" fmla="*/ 2269523 w 12192000"/>
              <a:gd name="connsiteY183" fmla="*/ 4884442 h 5096785"/>
              <a:gd name="connsiteX184" fmla="*/ 2256015 w 12192000"/>
              <a:gd name="connsiteY184" fmla="*/ 4883014 h 5096785"/>
              <a:gd name="connsiteX185" fmla="*/ 2249731 w 12192000"/>
              <a:gd name="connsiteY185" fmla="*/ 4888778 h 5096785"/>
              <a:gd name="connsiteX186" fmla="*/ 2227629 w 12192000"/>
              <a:gd name="connsiteY186" fmla="*/ 4891047 h 5096785"/>
              <a:gd name="connsiteX187" fmla="*/ 2203460 w 12192000"/>
              <a:gd name="connsiteY187" fmla="*/ 4886696 h 5096785"/>
              <a:gd name="connsiteX188" fmla="*/ 2091528 w 12192000"/>
              <a:gd name="connsiteY188" fmla="*/ 4859155 h 5096785"/>
              <a:gd name="connsiteX189" fmla="*/ 2022901 w 12192000"/>
              <a:gd name="connsiteY189" fmla="*/ 4846594 h 5096785"/>
              <a:gd name="connsiteX190" fmla="*/ 1994227 w 12192000"/>
              <a:gd name="connsiteY190" fmla="*/ 4847973 h 5096785"/>
              <a:gd name="connsiteX191" fmla="*/ 1955936 w 12192000"/>
              <a:gd name="connsiteY191" fmla="*/ 4845765 h 5096785"/>
              <a:gd name="connsiteX192" fmla="*/ 1741924 w 12192000"/>
              <a:gd name="connsiteY192" fmla="*/ 4808054 h 5096785"/>
              <a:gd name="connsiteX193" fmla="*/ 1734410 w 12192000"/>
              <a:gd name="connsiteY193" fmla="*/ 4811675 h 5096785"/>
              <a:gd name="connsiteX194" fmla="*/ 1691423 w 12192000"/>
              <a:gd name="connsiteY194" fmla="*/ 4802777 h 5096785"/>
              <a:gd name="connsiteX195" fmla="*/ 1554504 w 12192000"/>
              <a:gd name="connsiteY195" fmla="*/ 4739985 h 5096785"/>
              <a:gd name="connsiteX196" fmla="*/ 1470119 w 12192000"/>
              <a:gd name="connsiteY196" fmla="*/ 4723470 h 5096785"/>
              <a:gd name="connsiteX197" fmla="*/ 1437967 w 12192000"/>
              <a:gd name="connsiteY197" fmla="*/ 4722710 h 5096785"/>
              <a:gd name="connsiteX198" fmla="*/ 1295869 w 12192000"/>
              <a:gd name="connsiteY198" fmla="*/ 4726175 h 5096785"/>
              <a:gd name="connsiteX199" fmla="*/ 1292949 w 12192000"/>
              <a:gd name="connsiteY199" fmla="*/ 4684615 h 5096785"/>
              <a:gd name="connsiteX200" fmla="*/ 1244908 w 12192000"/>
              <a:gd name="connsiteY200" fmla="*/ 4706993 h 5096785"/>
              <a:gd name="connsiteX201" fmla="*/ 1171266 w 12192000"/>
              <a:gd name="connsiteY201" fmla="*/ 4706535 h 5096785"/>
              <a:gd name="connsiteX202" fmla="*/ 1160868 w 12192000"/>
              <a:gd name="connsiteY202" fmla="*/ 4701936 h 5096785"/>
              <a:gd name="connsiteX203" fmla="*/ 1147599 w 12192000"/>
              <a:gd name="connsiteY203" fmla="*/ 4714833 h 5096785"/>
              <a:gd name="connsiteX204" fmla="*/ 1119603 w 12192000"/>
              <a:gd name="connsiteY204" fmla="*/ 4721303 h 5096785"/>
              <a:gd name="connsiteX205" fmla="*/ 997851 w 12192000"/>
              <a:gd name="connsiteY205" fmla="*/ 4722336 h 5096785"/>
              <a:gd name="connsiteX206" fmla="*/ 976455 w 12192000"/>
              <a:gd name="connsiteY206" fmla="*/ 4726407 h 5096785"/>
              <a:gd name="connsiteX207" fmla="*/ 949939 w 12192000"/>
              <a:gd name="connsiteY207" fmla="*/ 4719699 h 5096785"/>
              <a:gd name="connsiteX208" fmla="*/ 894148 w 12192000"/>
              <a:gd name="connsiteY208" fmla="*/ 4710406 h 5096785"/>
              <a:gd name="connsiteX209" fmla="*/ 857990 w 12192000"/>
              <a:gd name="connsiteY209" fmla="*/ 4696844 h 5096785"/>
              <a:gd name="connsiteX210" fmla="*/ 848649 w 12192000"/>
              <a:gd name="connsiteY210" fmla="*/ 4704021 h 5096785"/>
              <a:gd name="connsiteX211" fmla="*/ 826436 w 12192000"/>
              <a:gd name="connsiteY211" fmla="*/ 4707421 h 5096785"/>
              <a:gd name="connsiteX212" fmla="*/ 733052 w 12192000"/>
              <a:gd name="connsiteY212" fmla="*/ 4701884 h 5096785"/>
              <a:gd name="connsiteX213" fmla="*/ 716185 w 12192000"/>
              <a:gd name="connsiteY213" fmla="*/ 4648168 h 5096785"/>
              <a:gd name="connsiteX214" fmla="*/ 582722 w 12192000"/>
              <a:gd name="connsiteY214" fmla="*/ 4658637 h 5096785"/>
              <a:gd name="connsiteX215" fmla="*/ 581118 w 12192000"/>
              <a:gd name="connsiteY215" fmla="*/ 4654120 h 5096785"/>
              <a:gd name="connsiteX216" fmla="*/ 546453 w 12192000"/>
              <a:gd name="connsiteY216" fmla="*/ 4652542 h 5096785"/>
              <a:gd name="connsiteX217" fmla="*/ 536773 w 12192000"/>
              <a:gd name="connsiteY217" fmla="*/ 4644609 h 5096785"/>
              <a:gd name="connsiteX218" fmla="*/ 388896 w 12192000"/>
              <a:gd name="connsiteY218" fmla="*/ 4619173 h 5096785"/>
              <a:gd name="connsiteX219" fmla="*/ 366479 w 12192000"/>
              <a:gd name="connsiteY219" fmla="*/ 4618896 h 5096785"/>
              <a:gd name="connsiteX220" fmla="*/ 342781 w 12192000"/>
              <a:gd name="connsiteY220" fmla="*/ 4601239 h 5096785"/>
              <a:gd name="connsiteX221" fmla="*/ 255925 w 12192000"/>
              <a:gd name="connsiteY221" fmla="*/ 4598685 h 5096785"/>
              <a:gd name="connsiteX222" fmla="*/ 226919 w 12192000"/>
              <a:gd name="connsiteY222" fmla="*/ 4598460 h 5096785"/>
              <a:gd name="connsiteX223" fmla="*/ 213925 w 12192000"/>
              <a:gd name="connsiteY223" fmla="*/ 4597783 h 5096785"/>
              <a:gd name="connsiteX224" fmla="*/ 215196 w 12192000"/>
              <a:gd name="connsiteY224" fmla="*/ 4588576 h 5096785"/>
              <a:gd name="connsiteX225" fmla="*/ 180214 w 12192000"/>
              <a:gd name="connsiteY225" fmla="*/ 4583701 h 5096785"/>
              <a:gd name="connsiteX226" fmla="*/ 83203 w 12192000"/>
              <a:gd name="connsiteY226" fmla="*/ 4531664 h 5096785"/>
              <a:gd name="connsiteX227" fmla="*/ 4106 w 12192000"/>
              <a:gd name="connsiteY227" fmla="*/ 4517202 h 5096785"/>
              <a:gd name="connsiteX228" fmla="*/ 0 w 12192000"/>
              <a:gd name="connsiteY228" fmla="*/ 4516084 h 5096785"/>
              <a:gd name="connsiteX229" fmla="*/ 0 w 12192000"/>
              <a:gd name="connsiteY229" fmla="*/ 0 h 5096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Lst>
            <a:rect l="l" t="t" r="r" b="b"/>
            <a:pathLst>
              <a:path w="12192000" h="5096785">
                <a:moveTo>
                  <a:pt x="0" y="0"/>
                </a:moveTo>
                <a:lnTo>
                  <a:pt x="12192000" y="0"/>
                </a:lnTo>
                <a:lnTo>
                  <a:pt x="12192000" y="3809005"/>
                </a:lnTo>
                <a:lnTo>
                  <a:pt x="12142543" y="3817043"/>
                </a:lnTo>
                <a:cubicBezTo>
                  <a:pt x="12125745" y="3820143"/>
                  <a:pt x="12025667" y="3846712"/>
                  <a:pt x="12021777" y="3848082"/>
                </a:cubicBezTo>
                <a:cubicBezTo>
                  <a:pt x="11906317" y="3844901"/>
                  <a:pt x="11854997" y="3842577"/>
                  <a:pt x="11700796" y="3819843"/>
                </a:cubicBezTo>
                <a:cubicBezTo>
                  <a:pt x="11673605" y="3818975"/>
                  <a:pt x="11660205" y="3873591"/>
                  <a:pt x="11596222" y="3858834"/>
                </a:cubicBezTo>
                <a:cubicBezTo>
                  <a:pt x="11546261" y="3912796"/>
                  <a:pt x="11448213" y="3883822"/>
                  <a:pt x="11416000" y="3915854"/>
                </a:cubicBezTo>
                <a:cubicBezTo>
                  <a:pt x="11363791" y="3944368"/>
                  <a:pt x="11261302" y="3994357"/>
                  <a:pt x="11214181" y="4004215"/>
                </a:cubicBezTo>
                <a:cubicBezTo>
                  <a:pt x="11180556" y="4016505"/>
                  <a:pt x="11133434" y="4019939"/>
                  <a:pt x="11082297" y="4010564"/>
                </a:cubicBezTo>
                <a:cubicBezTo>
                  <a:pt x="11002153" y="4004415"/>
                  <a:pt x="10906391" y="3998574"/>
                  <a:pt x="10833086" y="3997707"/>
                </a:cubicBezTo>
                <a:cubicBezTo>
                  <a:pt x="10741018" y="4017483"/>
                  <a:pt x="10710367" y="4028063"/>
                  <a:pt x="10639436" y="4022417"/>
                </a:cubicBezTo>
                <a:cubicBezTo>
                  <a:pt x="10607553" y="4011982"/>
                  <a:pt x="10546386" y="4040450"/>
                  <a:pt x="10480215" y="4006823"/>
                </a:cubicBezTo>
                <a:cubicBezTo>
                  <a:pt x="10416483" y="4013182"/>
                  <a:pt x="10257826" y="4053751"/>
                  <a:pt x="10217282" y="4020809"/>
                </a:cubicBezTo>
                <a:lnTo>
                  <a:pt x="10015940" y="4082184"/>
                </a:lnTo>
                <a:cubicBezTo>
                  <a:pt x="9933191" y="4122984"/>
                  <a:pt x="9847676" y="4127197"/>
                  <a:pt x="9800299" y="4146342"/>
                </a:cubicBezTo>
                <a:cubicBezTo>
                  <a:pt x="9758990" y="4153221"/>
                  <a:pt x="9764546" y="4171775"/>
                  <a:pt x="9707822" y="4189102"/>
                </a:cubicBezTo>
                <a:cubicBezTo>
                  <a:pt x="9678353" y="4185801"/>
                  <a:pt x="9564542" y="4245966"/>
                  <a:pt x="9543973" y="4245802"/>
                </a:cubicBezTo>
                <a:cubicBezTo>
                  <a:pt x="9545360" y="4250342"/>
                  <a:pt x="9534159" y="4254694"/>
                  <a:pt x="9528747" y="4251724"/>
                </a:cubicBezTo>
                <a:cubicBezTo>
                  <a:pt x="9434894" y="4251802"/>
                  <a:pt x="9498284" y="4284960"/>
                  <a:pt x="9436976" y="4269351"/>
                </a:cubicBezTo>
                <a:cubicBezTo>
                  <a:pt x="9399663" y="4270596"/>
                  <a:pt x="9416325" y="4322777"/>
                  <a:pt x="9371827" y="4303912"/>
                </a:cubicBezTo>
                <a:cubicBezTo>
                  <a:pt x="9327687" y="4311262"/>
                  <a:pt x="9305420" y="4335156"/>
                  <a:pt x="9260304" y="4328021"/>
                </a:cubicBezTo>
                <a:cubicBezTo>
                  <a:pt x="9219002" y="4334987"/>
                  <a:pt x="9185743" y="4348803"/>
                  <a:pt x="9148799" y="4348506"/>
                </a:cubicBezTo>
                <a:cubicBezTo>
                  <a:pt x="9136597" y="4357118"/>
                  <a:pt x="9123990" y="4361794"/>
                  <a:pt x="9107898" y="4354282"/>
                </a:cubicBezTo>
                <a:lnTo>
                  <a:pt x="8990743" y="4382161"/>
                </a:lnTo>
                <a:cubicBezTo>
                  <a:pt x="8968860" y="4381971"/>
                  <a:pt x="8999497" y="4363038"/>
                  <a:pt x="8979819" y="4366419"/>
                </a:cubicBezTo>
                <a:cubicBezTo>
                  <a:pt x="8962591" y="4378296"/>
                  <a:pt x="8953360" y="4357425"/>
                  <a:pt x="8936044" y="4370992"/>
                </a:cubicBezTo>
                <a:cubicBezTo>
                  <a:pt x="8948906" y="4385206"/>
                  <a:pt x="8892470" y="4378724"/>
                  <a:pt x="8897707" y="4392673"/>
                </a:cubicBezTo>
                <a:cubicBezTo>
                  <a:pt x="8869997" y="4377889"/>
                  <a:pt x="8872713" y="4404124"/>
                  <a:pt x="8845635" y="4404300"/>
                </a:cubicBezTo>
                <a:cubicBezTo>
                  <a:pt x="8830642" y="4399853"/>
                  <a:pt x="8821827" y="4400686"/>
                  <a:pt x="8814562" y="4411434"/>
                </a:cubicBezTo>
                <a:cubicBezTo>
                  <a:pt x="8744563" y="4389043"/>
                  <a:pt x="8782115" y="4417916"/>
                  <a:pt x="8726349" y="4416668"/>
                </a:cubicBezTo>
                <a:cubicBezTo>
                  <a:pt x="8677009" y="4412982"/>
                  <a:pt x="8624546" y="4415808"/>
                  <a:pt x="8566678" y="4391711"/>
                </a:cubicBezTo>
                <a:cubicBezTo>
                  <a:pt x="8554349" y="4383843"/>
                  <a:pt x="8534130" y="4384835"/>
                  <a:pt x="8521516" y="4393927"/>
                </a:cubicBezTo>
                <a:cubicBezTo>
                  <a:pt x="8519345" y="4395492"/>
                  <a:pt x="8517487" y="4397242"/>
                  <a:pt x="8515998" y="4399124"/>
                </a:cubicBezTo>
                <a:cubicBezTo>
                  <a:pt x="8479683" y="4380905"/>
                  <a:pt x="8468515" y="4396924"/>
                  <a:pt x="8449547" y="4383170"/>
                </a:cubicBezTo>
                <a:cubicBezTo>
                  <a:pt x="8404832" y="4386248"/>
                  <a:pt x="8377617" y="4410394"/>
                  <a:pt x="8360285" y="4398502"/>
                </a:cubicBezTo>
                <a:cubicBezTo>
                  <a:pt x="8328125" y="4405233"/>
                  <a:pt x="8278328" y="4418008"/>
                  <a:pt x="8256584" y="4423564"/>
                </a:cubicBezTo>
                <a:cubicBezTo>
                  <a:pt x="8250756" y="4433012"/>
                  <a:pt x="8239831" y="4429911"/>
                  <a:pt x="8229821" y="4431840"/>
                </a:cubicBezTo>
                <a:cubicBezTo>
                  <a:pt x="8219737" y="4440670"/>
                  <a:pt x="8172939" y="4441316"/>
                  <a:pt x="8158476" y="4436904"/>
                </a:cubicBezTo>
                <a:lnTo>
                  <a:pt x="7993707" y="4447962"/>
                </a:lnTo>
                <a:lnTo>
                  <a:pt x="7990346" y="4454853"/>
                </a:lnTo>
                <a:lnTo>
                  <a:pt x="7976786" y="4456820"/>
                </a:lnTo>
                <a:lnTo>
                  <a:pt x="7973491" y="4458577"/>
                </a:lnTo>
                <a:cubicBezTo>
                  <a:pt x="7967206" y="4461962"/>
                  <a:pt x="7960915" y="4465118"/>
                  <a:pt x="7954281" y="4467421"/>
                </a:cubicBezTo>
                <a:cubicBezTo>
                  <a:pt x="7950081" y="4438248"/>
                  <a:pt x="7897165" y="4482226"/>
                  <a:pt x="7905540" y="4455628"/>
                </a:cubicBezTo>
                <a:cubicBezTo>
                  <a:pt x="7868363" y="4463225"/>
                  <a:pt x="7886086" y="4435916"/>
                  <a:pt x="7851932" y="4466353"/>
                </a:cubicBezTo>
                <a:cubicBezTo>
                  <a:pt x="7784648" y="4458796"/>
                  <a:pt x="7699743" y="4489674"/>
                  <a:pt x="7639078" y="4467635"/>
                </a:cubicBezTo>
                <a:cubicBezTo>
                  <a:pt x="7650854" y="4478956"/>
                  <a:pt x="7631952" y="4494897"/>
                  <a:pt x="7612359" y="4492789"/>
                </a:cubicBezTo>
                <a:cubicBezTo>
                  <a:pt x="7656290" y="4537791"/>
                  <a:pt x="7524989" y="4464434"/>
                  <a:pt x="7527328" y="4502199"/>
                </a:cubicBezTo>
                <a:cubicBezTo>
                  <a:pt x="7510981" y="4470759"/>
                  <a:pt x="7410641" y="4435979"/>
                  <a:pt x="7388717" y="4470799"/>
                </a:cubicBezTo>
                <a:cubicBezTo>
                  <a:pt x="7332647" y="4477979"/>
                  <a:pt x="7282236" y="4461411"/>
                  <a:pt x="7231898" y="4486028"/>
                </a:cubicBezTo>
                <a:cubicBezTo>
                  <a:pt x="7228085" y="4482236"/>
                  <a:pt x="7223511" y="4479415"/>
                  <a:pt x="7218425" y="4477288"/>
                </a:cubicBezTo>
                <a:lnTo>
                  <a:pt x="7202795" y="4472972"/>
                </a:lnTo>
                <a:lnTo>
                  <a:pt x="7200744" y="4474099"/>
                </a:lnTo>
                <a:cubicBezTo>
                  <a:pt x="7191691" y="4476518"/>
                  <a:pt x="7186143" y="4475925"/>
                  <a:pt x="7182163" y="4474005"/>
                </a:cubicBezTo>
                <a:lnTo>
                  <a:pt x="7178368" y="4470673"/>
                </a:lnTo>
                <a:lnTo>
                  <a:pt x="7165705" y="4469569"/>
                </a:lnTo>
                <a:lnTo>
                  <a:pt x="7140991" y="4464599"/>
                </a:lnTo>
                <a:lnTo>
                  <a:pt x="7136152" y="4466292"/>
                </a:lnTo>
                <a:lnTo>
                  <a:pt x="7098544" y="4462879"/>
                </a:lnTo>
                <a:lnTo>
                  <a:pt x="7097922" y="4464077"/>
                </a:lnTo>
                <a:cubicBezTo>
                  <a:pt x="7095675" y="4466685"/>
                  <a:pt x="7092399" y="4468463"/>
                  <a:pt x="7086877" y="4468554"/>
                </a:cubicBezTo>
                <a:cubicBezTo>
                  <a:pt x="7093857" y="4486654"/>
                  <a:pt x="7082892" y="4475600"/>
                  <a:pt x="7065999" y="4474270"/>
                </a:cubicBezTo>
                <a:cubicBezTo>
                  <a:pt x="7073068" y="4502084"/>
                  <a:pt x="7025982" y="4487289"/>
                  <a:pt x="7016598" y="4502855"/>
                </a:cubicBezTo>
                <a:cubicBezTo>
                  <a:pt x="7004027" y="4501251"/>
                  <a:pt x="6990862" y="4500062"/>
                  <a:pt x="6977375" y="4499434"/>
                </a:cubicBezTo>
                <a:lnTo>
                  <a:pt x="6969409" y="4499424"/>
                </a:lnTo>
                <a:cubicBezTo>
                  <a:pt x="6969345" y="4499517"/>
                  <a:pt x="6969282" y="4499611"/>
                  <a:pt x="6969218" y="4499704"/>
                </a:cubicBezTo>
                <a:cubicBezTo>
                  <a:pt x="6967423" y="4500299"/>
                  <a:pt x="6964778" y="4500520"/>
                  <a:pt x="6960755" y="4500249"/>
                </a:cubicBezTo>
                <a:lnTo>
                  <a:pt x="6954882" y="4499405"/>
                </a:lnTo>
                <a:lnTo>
                  <a:pt x="6939428" y="4499385"/>
                </a:lnTo>
                <a:lnTo>
                  <a:pt x="6933902" y="4501239"/>
                </a:lnTo>
                <a:cubicBezTo>
                  <a:pt x="6915500" y="4513191"/>
                  <a:pt x="6929567" y="4549821"/>
                  <a:pt x="6891244" y="4536371"/>
                </a:cubicBezTo>
                <a:cubicBezTo>
                  <a:pt x="6852551" y="4546708"/>
                  <a:pt x="6836714" y="4571735"/>
                  <a:pt x="6794496" y="4567924"/>
                </a:cubicBezTo>
                <a:lnTo>
                  <a:pt x="6574528" y="4641155"/>
                </a:lnTo>
                <a:lnTo>
                  <a:pt x="6573036" y="4641049"/>
                </a:lnTo>
                <a:lnTo>
                  <a:pt x="6571920" y="4644739"/>
                </a:lnTo>
                <a:lnTo>
                  <a:pt x="6552021" y="4650379"/>
                </a:lnTo>
                <a:lnTo>
                  <a:pt x="6545925" y="4650675"/>
                </a:lnTo>
                <a:cubicBezTo>
                  <a:pt x="6541867" y="4651170"/>
                  <a:pt x="6539355" y="4651872"/>
                  <a:pt x="6537822" y="4652769"/>
                </a:cubicBezTo>
                <a:cubicBezTo>
                  <a:pt x="6537796" y="4652868"/>
                  <a:pt x="6537769" y="4652968"/>
                  <a:pt x="6537743" y="4653068"/>
                </a:cubicBezTo>
                <a:lnTo>
                  <a:pt x="6490057" y="4658624"/>
                </a:lnTo>
                <a:cubicBezTo>
                  <a:pt x="6466205" y="4668772"/>
                  <a:pt x="6404692" y="4705547"/>
                  <a:pt x="6386800" y="4715431"/>
                </a:cubicBezTo>
                <a:lnTo>
                  <a:pt x="6382703" y="4717930"/>
                </a:lnTo>
                <a:lnTo>
                  <a:pt x="6356495" y="4717843"/>
                </a:lnTo>
                <a:lnTo>
                  <a:pt x="6343628" y="4719161"/>
                </a:lnTo>
                <a:lnTo>
                  <a:pt x="6338605" y="4716723"/>
                </a:lnTo>
                <a:cubicBezTo>
                  <a:pt x="6333948" y="4715651"/>
                  <a:pt x="6328272" y="4716126"/>
                  <a:pt x="6320318" y="4720095"/>
                </a:cubicBezTo>
                <a:lnTo>
                  <a:pt x="6318742" y="4721541"/>
                </a:lnTo>
                <a:lnTo>
                  <a:pt x="6301708" y="4720380"/>
                </a:lnTo>
                <a:cubicBezTo>
                  <a:pt x="6295887" y="4719320"/>
                  <a:pt x="6290299" y="4717508"/>
                  <a:pt x="6285082" y="4714639"/>
                </a:cubicBezTo>
                <a:cubicBezTo>
                  <a:pt x="6232894" y="4720313"/>
                  <a:pt x="6091065" y="4711868"/>
                  <a:pt x="6028335" y="4722621"/>
                </a:cubicBezTo>
                <a:cubicBezTo>
                  <a:pt x="6045295" y="4757847"/>
                  <a:pt x="5848075" y="4744853"/>
                  <a:pt x="5908701" y="4779160"/>
                </a:cubicBezTo>
                <a:cubicBezTo>
                  <a:pt x="5888634" y="4780820"/>
                  <a:pt x="5844448" y="4799397"/>
                  <a:pt x="5860414" y="4807892"/>
                </a:cubicBezTo>
                <a:cubicBezTo>
                  <a:pt x="5792262" y="4798387"/>
                  <a:pt x="5752646" y="4843367"/>
                  <a:pt x="5683612" y="4848770"/>
                </a:cubicBezTo>
                <a:cubicBezTo>
                  <a:pt x="5661875" y="4883880"/>
                  <a:pt x="5668687" y="4854788"/>
                  <a:pt x="5635111" y="4868888"/>
                </a:cubicBezTo>
                <a:cubicBezTo>
                  <a:pt x="5633012" y="4842212"/>
                  <a:pt x="5598104" y="4893602"/>
                  <a:pt x="5582652" y="4866836"/>
                </a:cubicBezTo>
                <a:cubicBezTo>
                  <a:pt x="5577032" y="4870250"/>
                  <a:pt x="5572074" y="4874402"/>
                  <a:pt x="5567213" y="4878769"/>
                </a:cubicBezTo>
                <a:lnTo>
                  <a:pt x="5564659" y="4881042"/>
                </a:lnTo>
                <a:lnTo>
                  <a:pt x="5552102" y="4885426"/>
                </a:lnTo>
                <a:cubicBezTo>
                  <a:pt x="5551892" y="4887804"/>
                  <a:pt x="5551684" y="4890182"/>
                  <a:pt x="5551475" y="4892560"/>
                </a:cubicBezTo>
                <a:lnTo>
                  <a:pt x="5534664" y="4903385"/>
                </a:lnTo>
                <a:cubicBezTo>
                  <a:pt x="5527918" y="4906528"/>
                  <a:pt x="5520130" y="4908842"/>
                  <a:pt x="5510737" y="4909807"/>
                </a:cubicBezTo>
                <a:cubicBezTo>
                  <a:pt x="5474863" y="4902736"/>
                  <a:pt x="5438770" y="4943879"/>
                  <a:pt x="5393901" y="4933709"/>
                </a:cubicBezTo>
                <a:cubicBezTo>
                  <a:pt x="5377982" y="4932239"/>
                  <a:pt x="5332258" y="4941569"/>
                  <a:pt x="5325782" y="4951789"/>
                </a:cubicBezTo>
                <a:cubicBezTo>
                  <a:pt x="5316695" y="4955476"/>
                  <a:pt x="5304762" y="4954583"/>
                  <a:pt x="5302703" y="4964590"/>
                </a:cubicBezTo>
                <a:cubicBezTo>
                  <a:pt x="5298243" y="4977015"/>
                  <a:pt x="5260488" y="4966382"/>
                  <a:pt x="5268591" y="4978479"/>
                </a:cubicBezTo>
                <a:cubicBezTo>
                  <a:pt x="5241891" y="4971355"/>
                  <a:pt x="5229004" y="4998058"/>
                  <a:pt x="5210559" y="5007585"/>
                </a:cubicBezTo>
                <a:cubicBezTo>
                  <a:pt x="5199737" y="5003583"/>
                  <a:pt x="5189986" y="5008553"/>
                  <a:pt x="5177597" y="5015926"/>
                </a:cubicBezTo>
                <a:lnTo>
                  <a:pt x="5160569" y="5025681"/>
                </a:lnTo>
                <a:lnTo>
                  <a:pt x="5152748" y="5026569"/>
                </a:lnTo>
                <a:cubicBezTo>
                  <a:pt x="5143464" y="5028511"/>
                  <a:pt x="5135128" y="5030936"/>
                  <a:pt x="5127678" y="5032947"/>
                </a:cubicBezTo>
                <a:lnTo>
                  <a:pt x="5113147" y="5035818"/>
                </a:lnTo>
                <a:lnTo>
                  <a:pt x="5107301" y="5036672"/>
                </a:lnTo>
                <a:lnTo>
                  <a:pt x="5093215" y="5032880"/>
                </a:lnTo>
                <a:lnTo>
                  <a:pt x="5077058" y="5038681"/>
                </a:lnTo>
                <a:lnTo>
                  <a:pt x="5057349" y="5036015"/>
                </a:lnTo>
                <a:cubicBezTo>
                  <a:pt x="5056617" y="5038069"/>
                  <a:pt x="5055470" y="5040071"/>
                  <a:pt x="5053945" y="5041952"/>
                </a:cubicBezTo>
                <a:lnTo>
                  <a:pt x="5040021" y="5050052"/>
                </a:lnTo>
                <a:lnTo>
                  <a:pt x="5025913" y="5046535"/>
                </a:lnTo>
                <a:cubicBezTo>
                  <a:pt x="5027395" y="5056685"/>
                  <a:pt x="5010775" y="5048329"/>
                  <a:pt x="4998218" y="5048065"/>
                </a:cubicBezTo>
                <a:lnTo>
                  <a:pt x="4991008" y="5050439"/>
                </a:lnTo>
                <a:lnTo>
                  <a:pt x="4963503" y="5047575"/>
                </a:lnTo>
                <a:cubicBezTo>
                  <a:pt x="4948687" y="5047149"/>
                  <a:pt x="4934614" y="5047760"/>
                  <a:pt x="4921053" y="5048925"/>
                </a:cubicBezTo>
                <a:lnTo>
                  <a:pt x="4873420" y="5054929"/>
                </a:lnTo>
                <a:lnTo>
                  <a:pt x="4858825" y="5051329"/>
                </a:lnTo>
                <a:cubicBezTo>
                  <a:pt x="4827045" y="5050467"/>
                  <a:pt x="4791907" y="5064719"/>
                  <a:pt x="4769340" y="5053090"/>
                </a:cubicBezTo>
                <a:cubicBezTo>
                  <a:pt x="4760167" y="5051720"/>
                  <a:pt x="4751866" y="5052034"/>
                  <a:pt x="4744152" y="5053391"/>
                </a:cubicBezTo>
                <a:lnTo>
                  <a:pt x="4723556" y="5059633"/>
                </a:lnTo>
                <a:lnTo>
                  <a:pt x="4719699" y="5066298"/>
                </a:lnTo>
                <a:lnTo>
                  <a:pt x="4706016" y="5067422"/>
                </a:lnTo>
                <a:lnTo>
                  <a:pt x="4702593" y="5068973"/>
                </a:lnTo>
                <a:cubicBezTo>
                  <a:pt x="4696073" y="5071961"/>
                  <a:pt x="4689557" y="5074718"/>
                  <a:pt x="4682766" y="5076609"/>
                </a:cubicBezTo>
                <a:cubicBezTo>
                  <a:pt x="4680705" y="5047264"/>
                  <a:pt x="4624654" y="5087854"/>
                  <a:pt x="4634960" y="5061852"/>
                </a:cubicBezTo>
                <a:cubicBezTo>
                  <a:pt x="4597279" y="5067136"/>
                  <a:pt x="4616973" y="5041002"/>
                  <a:pt x="4580645" y="5069246"/>
                </a:cubicBezTo>
                <a:cubicBezTo>
                  <a:pt x="4514010" y="5057571"/>
                  <a:pt x="4426975" y="5083132"/>
                  <a:pt x="4368005" y="5057426"/>
                </a:cubicBezTo>
                <a:cubicBezTo>
                  <a:pt x="4378938" y="5069437"/>
                  <a:pt x="4358901" y="5084168"/>
                  <a:pt x="4339489" y="5080858"/>
                </a:cubicBezTo>
                <a:cubicBezTo>
                  <a:pt x="4380071" y="5128427"/>
                  <a:pt x="4254318" y="5047215"/>
                  <a:pt x="4253895" y="5085008"/>
                </a:cubicBezTo>
                <a:cubicBezTo>
                  <a:pt x="4188524" y="5078393"/>
                  <a:pt x="4183794" y="5065254"/>
                  <a:pt x="4130140" y="5057070"/>
                </a:cubicBezTo>
                <a:lnTo>
                  <a:pt x="3911296" y="5035663"/>
                </a:lnTo>
                <a:lnTo>
                  <a:pt x="3895182" y="5030229"/>
                </a:lnTo>
                <a:lnTo>
                  <a:pt x="3870866" y="5023753"/>
                </a:lnTo>
                <a:lnTo>
                  <a:pt x="3865913" y="5025143"/>
                </a:lnTo>
                <a:lnTo>
                  <a:pt x="3828606" y="5019426"/>
                </a:lnTo>
                <a:lnTo>
                  <a:pt x="3827901" y="5020583"/>
                </a:lnTo>
                <a:cubicBezTo>
                  <a:pt x="3825465" y="5023044"/>
                  <a:pt x="3822064" y="5024614"/>
                  <a:pt x="3816543" y="5024366"/>
                </a:cubicBezTo>
                <a:cubicBezTo>
                  <a:pt x="3822191" y="5042839"/>
                  <a:pt x="3812047" y="5031144"/>
                  <a:pt x="3795278" y="5028779"/>
                </a:cubicBezTo>
                <a:cubicBezTo>
                  <a:pt x="3800305" y="5056944"/>
                  <a:pt x="3754370" y="5039296"/>
                  <a:pt x="3743858" y="5054237"/>
                </a:cubicBezTo>
                <a:cubicBezTo>
                  <a:pt x="3731426" y="5051864"/>
                  <a:pt x="3718365" y="5049870"/>
                  <a:pt x="3704945" y="5048413"/>
                </a:cubicBezTo>
                <a:lnTo>
                  <a:pt x="3696992" y="5047914"/>
                </a:lnTo>
                <a:lnTo>
                  <a:pt x="3696780" y="5048181"/>
                </a:lnTo>
                <a:cubicBezTo>
                  <a:pt x="3694942" y="5048663"/>
                  <a:pt x="3692286" y="5048721"/>
                  <a:pt x="3688290" y="5048204"/>
                </a:cubicBezTo>
                <a:lnTo>
                  <a:pt x="3682486" y="5047000"/>
                </a:lnTo>
                <a:lnTo>
                  <a:pt x="3667056" y="5046030"/>
                </a:lnTo>
                <a:lnTo>
                  <a:pt x="3661403" y="5047537"/>
                </a:lnTo>
                <a:lnTo>
                  <a:pt x="3658673" y="5050790"/>
                </a:lnTo>
                <a:lnTo>
                  <a:pt x="3657333" y="5050325"/>
                </a:lnTo>
                <a:cubicBezTo>
                  <a:pt x="3647943" y="5043807"/>
                  <a:pt x="3646760" y="5035120"/>
                  <a:pt x="3626778" y="5057882"/>
                </a:cubicBezTo>
                <a:cubicBezTo>
                  <a:pt x="3604242" y="5046906"/>
                  <a:pt x="3595632" y="5060978"/>
                  <a:pt x="3560067" y="5064266"/>
                </a:cubicBezTo>
                <a:cubicBezTo>
                  <a:pt x="3548093" y="5054413"/>
                  <a:pt x="3535744" y="5057071"/>
                  <a:pt x="3522641" y="5063654"/>
                </a:cubicBezTo>
                <a:cubicBezTo>
                  <a:pt x="3490386" y="5057687"/>
                  <a:pt x="3457385" y="5066150"/>
                  <a:pt x="3419275" y="5066646"/>
                </a:cubicBezTo>
                <a:cubicBezTo>
                  <a:pt x="3381791" y="5052708"/>
                  <a:pt x="3355578" y="5072759"/>
                  <a:pt x="3314869" y="5073197"/>
                </a:cubicBezTo>
                <a:cubicBezTo>
                  <a:pt x="3285434" y="5051000"/>
                  <a:pt x="3281681" y="5089430"/>
                  <a:pt x="3259088" y="5096363"/>
                </a:cubicBezTo>
                <a:lnTo>
                  <a:pt x="3253104" y="5096785"/>
                </a:lnTo>
                <a:lnTo>
                  <a:pt x="3238751" y="5092996"/>
                </a:lnTo>
                <a:lnTo>
                  <a:pt x="3233681" y="5090758"/>
                </a:lnTo>
                <a:cubicBezTo>
                  <a:pt x="3230065" y="5089519"/>
                  <a:pt x="3227507" y="5089085"/>
                  <a:pt x="3225562" y="5089215"/>
                </a:cubicBezTo>
                <a:lnTo>
                  <a:pt x="3225260" y="5089437"/>
                </a:lnTo>
                <a:lnTo>
                  <a:pt x="3217859" y="5087484"/>
                </a:lnTo>
                <a:cubicBezTo>
                  <a:pt x="3205614" y="5083594"/>
                  <a:pt x="3193926" y="5079248"/>
                  <a:pt x="3182980" y="5074650"/>
                </a:cubicBezTo>
                <a:lnTo>
                  <a:pt x="3055081" y="5080424"/>
                </a:lnTo>
                <a:lnTo>
                  <a:pt x="3049807" y="5080860"/>
                </a:lnTo>
                <a:lnTo>
                  <a:pt x="3029122" y="5070085"/>
                </a:lnTo>
                <a:lnTo>
                  <a:pt x="3017862" y="5065942"/>
                </a:lnTo>
                <a:lnTo>
                  <a:pt x="3015868" y="5061832"/>
                </a:lnTo>
                <a:cubicBezTo>
                  <a:pt x="3013048" y="5059027"/>
                  <a:pt x="3008170" y="5057108"/>
                  <a:pt x="2998644" y="5057210"/>
                </a:cubicBezTo>
                <a:lnTo>
                  <a:pt x="2996219" y="5057788"/>
                </a:lnTo>
                <a:lnTo>
                  <a:pt x="2983676" y="5049852"/>
                </a:lnTo>
                <a:cubicBezTo>
                  <a:pt x="2979927" y="5046579"/>
                  <a:pt x="2905411" y="5003010"/>
                  <a:pt x="2903609" y="4998457"/>
                </a:cubicBezTo>
                <a:cubicBezTo>
                  <a:pt x="2845520" y="5009702"/>
                  <a:pt x="2814236" y="4981574"/>
                  <a:pt x="2758830" y="4974760"/>
                </a:cubicBezTo>
                <a:cubicBezTo>
                  <a:pt x="2685080" y="4958487"/>
                  <a:pt x="2604754" y="4958695"/>
                  <a:pt x="2532669" y="4940573"/>
                </a:cubicBezTo>
                <a:cubicBezTo>
                  <a:pt x="2486415" y="4904719"/>
                  <a:pt x="2448985" y="4929416"/>
                  <a:pt x="2389931" y="4905785"/>
                </a:cubicBezTo>
                <a:cubicBezTo>
                  <a:pt x="2344209" y="4926536"/>
                  <a:pt x="2373223" y="4904767"/>
                  <a:pt x="2335186" y="4902957"/>
                </a:cubicBezTo>
                <a:cubicBezTo>
                  <a:pt x="2315763" y="4899254"/>
                  <a:pt x="2284337" y="4886651"/>
                  <a:pt x="2273393" y="4883565"/>
                </a:cubicBezTo>
                <a:lnTo>
                  <a:pt x="2269523" y="4884442"/>
                </a:lnTo>
                <a:lnTo>
                  <a:pt x="2256015" y="4883014"/>
                </a:lnTo>
                <a:lnTo>
                  <a:pt x="2249731" y="4888778"/>
                </a:lnTo>
                <a:lnTo>
                  <a:pt x="2227629" y="4891047"/>
                </a:lnTo>
                <a:cubicBezTo>
                  <a:pt x="2219732" y="4890944"/>
                  <a:pt x="2211684" y="4889720"/>
                  <a:pt x="2203460" y="4886696"/>
                </a:cubicBezTo>
                <a:cubicBezTo>
                  <a:pt x="2180795" y="4866080"/>
                  <a:pt x="2118808" y="4886062"/>
                  <a:pt x="2091528" y="4859155"/>
                </a:cubicBezTo>
                <a:cubicBezTo>
                  <a:pt x="2080112" y="4851412"/>
                  <a:pt x="2036326" y="4840616"/>
                  <a:pt x="2022901" y="4846594"/>
                </a:cubicBezTo>
                <a:cubicBezTo>
                  <a:pt x="2012710" y="4845995"/>
                  <a:pt x="2003983" y="4840369"/>
                  <a:pt x="1994227" y="4847973"/>
                </a:cubicBezTo>
                <a:cubicBezTo>
                  <a:pt x="1980605" y="4856639"/>
                  <a:pt x="1959341" y="4832246"/>
                  <a:pt x="1955936" y="4845765"/>
                </a:cubicBezTo>
                <a:cubicBezTo>
                  <a:pt x="1913886" y="4839111"/>
                  <a:pt x="1778845" y="4813736"/>
                  <a:pt x="1741924" y="4808054"/>
                </a:cubicBezTo>
                <a:cubicBezTo>
                  <a:pt x="1739676" y="4809488"/>
                  <a:pt x="1737142" y="4810709"/>
                  <a:pt x="1734410" y="4811675"/>
                </a:cubicBezTo>
                <a:cubicBezTo>
                  <a:pt x="1718510" y="4817283"/>
                  <a:pt x="1699262" y="4813300"/>
                  <a:pt x="1691423" y="4802777"/>
                </a:cubicBezTo>
                <a:cubicBezTo>
                  <a:pt x="1648716" y="4765637"/>
                  <a:pt x="1598660" y="4755543"/>
                  <a:pt x="1554504" y="4739985"/>
                </a:cubicBezTo>
                <a:cubicBezTo>
                  <a:pt x="1503251" y="4725192"/>
                  <a:pt x="1524885" y="4761939"/>
                  <a:pt x="1470119" y="4723470"/>
                </a:cubicBezTo>
                <a:cubicBezTo>
                  <a:pt x="1458433" y="4731968"/>
                  <a:pt x="1449855" y="4730612"/>
                  <a:pt x="1437967" y="4722710"/>
                </a:cubicBezTo>
                <a:cubicBezTo>
                  <a:pt x="1408925" y="4723161"/>
                  <a:pt x="1320039" y="4732524"/>
                  <a:pt x="1295869" y="4726175"/>
                </a:cubicBezTo>
                <a:cubicBezTo>
                  <a:pt x="1276026" y="4724607"/>
                  <a:pt x="1313193" y="4690134"/>
                  <a:pt x="1292949" y="4684615"/>
                </a:cubicBezTo>
                <a:cubicBezTo>
                  <a:pt x="1267286" y="4680380"/>
                  <a:pt x="1278648" y="4679316"/>
                  <a:pt x="1244908" y="4706993"/>
                </a:cubicBezTo>
                <a:cubicBezTo>
                  <a:pt x="1222078" y="4693678"/>
                  <a:pt x="1210507" y="4706896"/>
                  <a:pt x="1171266" y="4706535"/>
                </a:cubicBezTo>
                <a:lnTo>
                  <a:pt x="1160868" y="4701936"/>
                </a:lnTo>
                <a:lnTo>
                  <a:pt x="1147599" y="4714833"/>
                </a:lnTo>
                <a:cubicBezTo>
                  <a:pt x="1140224" y="4719999"/>
                  <a:pt x="1131384" y="4723126"/>
                  <a:pt x="1119603" y="4721303"/>
                </a:cubicBezTo>
                <a:cubicBezTo>
                  <a:pt x="1049174" y="4686348"/>
                  <a:pt x="1115212" y="4744643"/>
                  <a:pt x="997851" y="4722336"/>
                </a:cubicBezTo>
                <a:cubicBezTo>
                  <a:pt x="992266" y="4717175"/>
                  <a:pt x="976529" y="4720167"/>
                  <a:pt x="976455" y="4726407"/>
                </a:cubicBezTo>
                <a:cubicBezTo>
                  <a:pt x="969353" y="4723719"/>
                  <a:pt x="954255" y="4710143"/>
                  <a:pt x="949939" y="4719699"/>
                </a:cubicBezTo>
                <a:cubicBezTo>
                  <a:pt x="930704" y="4718268"/>
                  <a:pt x="911959" y="4715133"/>
                  <a:pt x="894148" y="4710406"/>
                </a:cubicBezTo>
                <a:lnTo>
                  <a:pt x="857990" y="4696844"/>
                </a:lnTo>
                <a:lnTo>
                  <a:pt x="848649" y="4704021"/>
                </a:lnTo>
                <a:cubicBezTo>
                  <a:pt x="842387" y="4707513"/>
                  <a:pt x="835247" y="4709400"/>
                  <a:pt x="826436" y="4707421"/>
                </a:cubicBezTo>
                <a:cubicBezTo>
                  <a:pt x="776631" y="4677554"/>
                  <a:pt x="820307" y="4724698"/>
                  <a:pt x="733052" y="4701884"/>
                </a:cubicBezTo>
                <a:cubicBezTo>
                  <a:pt x="729390" y="4697724"/>
                  <a:pt x="716978" y="4643492"/>
                  <a:pt x="716185" y="4648168"/>
                </a:cubicBezTo>
                <a:cubicBezTo>
                  <a:pt x="691130" y="4640960"/>
                  <a:pt x="605233" y="4666922"/>
                  <a:pt x="582722" y="4658637"/>
                </a:cubicBezTo>
                <a:lnTo>
                  <a:pt x="581118" y="4654120"/>
                </a:lnTo>
                <a:cubicBezTo>
                  <a:pt x="575072" y="4653105"/>
                  <a:pt x="553843" y="4654128"/>
                  <a:pt x="546453" y="4652542"/>
                </a:cubicBezTo>
                <a:lnTo>
                  <a:pt x="536773" y="4644609"/>
                </a:lnTo>
                <a:lnTo>
                  <a:pt x="388896" y="4619173"/>
                </a:lnTo>
                <a:lnTo>
                  <a:pt x="366479" y="4618896"/>
                </a:lnTo>
                <a:cubicBezTo>
                  <a:pt x="356301" y="4616415"/>
                  <a:pt x="348096" y="4611062"/>
                  <a:pt x="342781" y="4601239"/>
                </a:cubicBezTo>
                <a:cubicBezTo>
                  <a:pt x="324354" y="4597871"/>
                  <a:pt x="274025" y="4600078"/>
                  <a:pt x="255925" y="4598685"/>
                </a:cubicBezTo>
                <a:lnTo>
                  <a:pt x="226919" y="4598460"/>
                </a:lnTo>
                <a:lnTo>
                  <a:pt x="213925" y="4597783"/>
                </a:lnTo>
                <a:lnTo>
                  <a:pt x="215196" y="4588576"/>
                </a:lnTo>
                <a:lnTo>
                  <a:pt x="180214" y="4583701"/>
                </a:lnTo>
                <a:cubicBezTo>
                  <a:pt x="158216" y="4574216"/>
                  <a:pt x="119654" y="4544682"/>
                  <a:pt x="83203" y="4531664"/>
                </a:cubicBezTo>
                <a:cubicBezTo>
                  <a:pt x="60690" y="4526056"/>
                  <a:pt x="40567" y="4525644"/>
                  <a:pt x="4106" y="4517202"/>
                </a:cubicBezTo>
                <a:lnTo>
                  <a:pt x="0" y="4516084"/>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B44E91D-B8D3-40AB-A05E-A1C9A7B80E48}"/>
              </a:ext>
            </a:extLst>
          </p:cNvPr>
          <p:cNvSpPr>
            <a:spLocks noGrp="1"/>
          </p:cNvSpPr>
          <p:nvPr>
            <p:ph type="ctrTitle"/>
          </p:nvPr>
        </p:nvSpPr>
        <p:spPr>
          <a:xfrm>
            <a:off x="1137037" y="887096"/>
            <a:ext cx="7842576" cy="2719133"/>
          </a:xfrm>
        </p:spPr>
        <p:txBody>
          <a:bodyPr anchor="ctr">
            <a:normAutofit/>
          </a:bodyPr>
          <a:lstStyle/>
          <a:p>
            <a:pPr algn="l"/>
            <a:r>
              <a:rPr lang="en-US" sz="4400" b="1" dirty="0">
                <a:solidFill>
                  <a:srgbClr val="002060"/>
                </a:solidFill>
              </a:rPr>
              <a:t>Patriot Oaks Academy</a:t>
            </a:r>
            <a:br>
              <a:rPr lang="en-US" sz="4400" b="1" dirty="0">
                <a:solidFill>
                  <a:srgbClr val="002060"/>
                </a:solidFill>
              </a:rPr>
            </a:br>
            <a:r>
              <a:rPr lang="en-US" sz="4400" b="1" dirty="0">
                <a:solidFill>
                  <a:srgbClr val="002060"/>
                </a:solidFill>
              </a:rPr>
              <a:t>Middle School Physical Education</a:t>
            </a:r>
            <a:br>
              <a:rPr lang="en-US" sz="4400" b="1" dirty="0">
                <a:solidFill>
                  <a:srgbClr val="002060"/>
                </a:solidFill>
              </a:rPr>
            </a:br>
            <a:r>
              <a:rPr lang="en-US" sz="4400" b="1" dirty="0">
                <a:solidFill>
                  <a:srgbClr val="002060"/>
                </a:solidFill>
              </a:rPr>
              <a:t>2026-2027</a:t>
            </a:r>
          </a:p>
        </p:txBody>
      </p:sp>
      <p:sp>
        <p:nvSpPr>
          <p:cNvPr id="3" name="Subtitle 2">
            <a:extLst>
              <a:ext uri="{FF2B5EF4-FFF2-40B4-BE49-F238E27FC236}">
                <a16:creationId xmlns:a16="http://schemas.microsoft.com/office/drawing/2014/main" id="{26B8CD14-4470-4FAC-81BF-457EB3CAC085}"/>
              </a:ext>
            </a:extLst>
          </p:cNvPr>
          <p:cNvSpPr>
            <a:spLocks noGrp="1"/>
          </p:cNvSpPr>
          <p:nvPr>
            <p:ph type="subTitle" idx="1"/>
          </p:nvPr>
        </p:nvSpPr>
        <p:spPr>
          <a:xfrm>
            <a:off x="6685720" y="5059281"/>
            <a:ext cx="5099880" cy="1087718"/>
          </a:xfrm>
        </p:spPr>
        <p:txBody>
          <a:bodyPr anchor="ctr">
            <a:normAutofit/>
          </a:bodyPr>
          <a:lstStyle/>
          <a:p>
            <a:pPr algn="r"/>
            <a:r>
              <a:rPr lang="en-US" dirty="0">
                <a:solidFill>
                  <a:srgbClr val="002060"/>
                </a:solidFill>
              </a:rPr>
              <a:t>Coach Brossart</a:t>
            </a:r>
          </a:p>
          <a:p>
            <a:pPr algn="r"/>
            <a:r>
              <a:rPr lang="en-US" dirty="0">
                <a:solidFill>
                  <a:srgbClr val="002060"/>
                </a:solidFill>
              </a:rPr>
              <a:t>Coach Monsanto</a:t>
            </a:r>
          </a:p>
        </p:txBody>
      </p:sp>
      <p:pic>
        <p:nvPicPr>
          <p:cNvPr id="5" name="Picture 4" descr="Logo, company name&#10;&#10;Description automatically generated">
            <a:extLst>
              <a:ext uri="{FF2B5EF4-FFF2-40B4-BE49-F238E27FC236}">
                <a16:creationId xmlns:a16="http://schemas.microsoft.com/office/drawing/2014/main" id="{427CA9B3-A611-4334-B425-E2BFAF789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9874" y="5065579"/>
            <a:ext cx="1352252" cy="1756171"/>
          </a:xfrm>
          <a:prstGeom prst="rect">
            <a:avLst/>
          </a:prstGeom>
        </p:spPr>
      </p:pic>
    </p:spTree>
    <p:extLst>
      <p:ext uri="{BB962C8B-B14F-4D97-AF65-F5344CB8AC3E}">
        <p14:creationId xmlns:p14="http://schemas.microsoft.com/office/powerpoint/2010/main" val="412749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5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0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FBE41C17-0702-42D6-98D5-E4555F9ED060}"/>
              </a:ext>
            </a:extLst>
          </p:cNvPr>
          <p:cNvSpPr>
            <a:spLocks noGrp="1"/>
          </p:cNvSpPr>
          <p:nvPr>
            <p:ph type="title"/>
          </p:nvPr>
        </p:nvSpPr>
        <p:spPr>
          <a:xfrm>
            <a:off x="546653" y="713312"/>
            <a:ext cx="4714194" cy="5431376"/>
          </a:xfrm>
        </p:spPr>
        <p:txBody>
          <a:bodyPr>
            <a:normAutofit/>
          </a:bodyPr>
          <a:lstStyle/>
          <a:p>
            <a:r>
              <a:rPr lang="en-US" b="1" u="sng" dirty="0">
                <a:solidFill>
                  <a:srgbClr val="002060"/>
                </a:solidFill>
              </a:rPr>
              <a:t>Brossart’s Schedule:</a:t>
            </a:r>
            <a:br>
              <a:rPr lang="en-US" b="1" u="sng" dirty="0">
                <a:solidFill>
                  <a:srgbClr val="002060"/>
                </a:solidFill>
              </a:rPr>
            </a:br>
            <a:br>
              <a:rPr lang="en-US" b="1" u="sng" dirty="0">
                <a:solidFill>
                  <a:srgbClr val="002060"/>
                </a:solidFill>
              </a:rPr>
            </a:br>
            <a:r>
              <a:rPr lang="en-US" sz="3600" dirty="0">
                <a:solidFill>
                  <a:srgbClr val="002060"/>
                </a:solidFill>
              </a:rPr>
              <a:t>1</a:t>
            </a:r>
            <a:r>
              <a:rPr lang="en-US" sz="3600" baseline="30000" dirty="0">
                <a:solidFill>
                  <a:srgbClr val="002060"/>
                </a:solidFill>
              </a:rPr>
              <a:t>st</a:t>
            </a:r>
            <a:r>
              <a:rPr lang="en-US" sz="3600" dirty="0">
                <a:solidFill>
                  <a:srgbClr val="002060"/>
                </a:solidFill>
              </a:rPr>
              <a:t> – Planning</a:t>
            </a:r>
            <a:br>
              <a:rPr lang="en-US" sz="3600" dirty="0">
                <a:solidFill>
                  <a:srgbClr val="002060"/>
                </a:solidFill>
              </a:rPr>
            </a:br>
            <a:r>
              <a:rPr lang="en-US" sz="3600" dirty="0">
                <a:solidFill>
                  <a:srgbClr val="002060"/>
                </a:solidFill>
              </a:rPr>
              <a:t>2</a:t>
            </a:r>
            <a:r>
              <a:rPr lang="en-US" sz="3600" baseline="30000" dirty="0">
                <a:solidFill>
                  <a:srgbClr val="002060"/>
                </a:solidFill>
              </a:rPr>
              <a:t>nd</a:t>
            </a:r>
            <a:r>
              <a:rPr lang="en-US" sz="3600" dirty="0">
                <a:solidFill>
                  <a:srgbClr val="002060"/>
                </a:solidFill>
              </a:rPr>
              <a:t> – 6</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3</a:t>
            </a:r>
            <a:r>
              <a:rPr lang="en-US" sz="3600" baseline="30000" dirty="0">
                <a:solidFill>
                  <a:srgbClr val="002060"/>
                </a:solidFill>
              </a:rPr>
              <a:t>rd</a:t>
            </a:r>
            <a:r>
              <a:rPr lang="en-US" sz="3600" dirty="0">
                <a:solidFill>
                  <a:srgbClr val="002060"/>
                </a:solidFill>
              </a:rPr>
              <a:t> – 7</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4</a:t>
            </a:r>
            <a:r>
              <a:rPr lang="en-US" sz="3600" baseline="30000" dirty="0">
                <a:solidFill>
                  <a:srgbClr val="002060"/>
                </a:solidFill>
              </a:rPr>
              <a:t>th</a:t>
            </a:r>
            <a:r>
              <a:rPr lang="en-US" sz="3600" dirty="0">
                <a:solidFill>
                  <a:srgbClr val="002060"/>
                </a:solidFill>
              </a:rPr>
              <a:t> – 6</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5</a:t>
            </a:r>
            <a:r>
              <a:rPr lang="en-US" sz="3600" baseline="30000" dirty="0">
                <a:solidFill>
                  <a:srgbClr val="002060"/>
                </a:solidFill>
              </a:rPr>
              <a:t>th</a:t>
            </a:r>
            <a:r>
              <a:rPr lang="en-US" sz="3600" dirty="0">
                <a:solidFill>
                  <a:srgbClr val="002060"/>
                </a:solidFill>
              </a:rPr>
              <a:t> – 7</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6</a:t>
            </a:r>
            <a:r>
              <a:rPr lang="en-US" sz="3600" baseline="30000" dirty="0">
                <a:solidFill>
                  <a:srgbClr val="002060"/>
                </a:solidFill>
              </a:rPr>
              <a:t>th</a:t>
            </a:r>
            <a:r>
              <a:rPr lang="en-US" sz="3600" dirty="0">
                <a:solidFill>
                  <a:srgbClr val="002060"/>
                </a:solidFill>
              </a:rPr>
              <a:t> – 6</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7</a:t>
            </a:r>
            <a:r>
              <a:rPr lang="en-US" sz="3600" baseline="30000" dirty="0">
                <a:solidFill>
                  <a:srgbClr val="002060"/>
                </a:solidFill>
              </a:rPr>
              <a:t>th</a:t>
            </a:r>
            <a:r>
              <a:rPr lang="en-US" sz="3600" dirty="0">
                <a:solidFill>
                  <a:srgbClr val="002060"/>
                </a:solidFill>
              </a:rPr>
              <a:t> – 7</a:t>
            </a:r>
            <a:r>
              <a:rPr lang="en-US" sz="3600" baseline="30000" dirty="0">
                <a:solidFill>
                  <a:srgbClr val="002060"/>
                </a:solidFill>
              </a:rPr>
              <a:t>th</a:t>
            </a:r>
            <a:r>
              <a:rPr lang="en-US" sz="3600" dirty="0">
                <a:solidFill>
                  <a:srgbClr val="002060"/>
                </a:solidFill>
              </a:rPr>
              <a:t> Grade PE</a:t>
            </a:r>
            <a:br>
              <a:rPr lang="en-US" b="1" u="sng" dirty="0">
                <a:solidFill>
                  <a:srgbClr val="002060"/>
                </a:solidFill>
              </a:rPr>
            </a:br>
            <a:endParaRPr lang="en-US" sz="3000" b="1" u="sng" dirty="0">
              <a:solidFill>
                <a:srgbClr val="002060"/>
              </a:solidFill>
            </a:endParaRPr>
          </a:p>
        </p:txBody>
      </p:sp>
      <p:sp>
        <p:nvSpPr>
          <p:cNvPr id="4" name="Title 1">
            <a:extLst>
              <a:ext uri="{FF2B5EF4-FFF2-40B4-BE49-F238E27FC236}">
                <a16:creationId xmlns:a16="http://schemas.microsoft.com/office/drawing/2014/main" id="{357B76B1-0535-600A-44EA-E3DE1BCA1AB5}"/>
              </a:ext>
            </a:extLst>
          </p:cNvPr>
          <p:cNvSpPr txBox="1">
            <a:spLocks/>
          </p:cNvSpPr>
          <p:nvPr/>
        </p:nvSpPr>
        <p:spPr>
          <a:xfrm>
            <a:off x="6148374" y="713312"/>
            <a:ext cx="5403908" cy="54313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u="sng" dirty="0">
                <a:solidFill>
                  <a:srgbClr val="002060"/>
                </a:solidFill>
              </a:rPr>
              <a:t>Monsanto’s Schedule:</a:t>
            </a:r>
            <a:br>
              <a:rPr lang="en-US" b="1" u="sng" dirty="0">
                <a:solidFill>
                  <a:srgbClr val="002060"/>
                </a:solidFill>
              </a:rPr>
            </a:br>
            <a:br>
              <a:rPr lang="en-US" b="1" u="sng" dirty="0">
                <a:solidFill>
                  <a:srgbClr val="002060"/>
                </a:solidFill>
              </a:rPr>
            </a:br>
            <a:r>
              <a:rPr lang="en-US" sz="3600" dirty="0">
                <a:solidFill>
                  <a:srgbClr val="002060"/>
                </a:solidFill>
              </a:rPr>
              <a:t>1</a:t>
            </a:r>
            <a:r>
              <a:rPr lang="en-US" sz="3600" baseline="30000" dirty="0">
                <a:solidFill>
                  <a:srgbClr val="002060"/>
                </a:solidFill>
              </a:rPr>
              <a:t>st</a:t>
            </a:r>
            <a:r>
              <a:rPr lang="en-US" sz="3600" dirty="0">
                <a:solidFill>
                  <a:srgbClr val="002060"/>
                </a:solidFill>
              </a:rPr>
              <a:t> – Planning</a:t>
            </a:r>
            <a:br>
              <a:rPr lang="en-US" sz="3600" dirty="0">
                <a:solidFill>
                  <a:srgbClr val="002060"/>
                </a:solidFill>
              </a:rPr>
            </a:br>
            <a:r>
              <a:rPr lang="en-US" sz="3600" dirty="0">
                <a:solidFill>
                  <a:srgbClr val="002060"/>
                </a:solidFill>
              </a:rPr>
              <a:t>2</a:t>
            </a:r>
            <a:r>
              <a:rPr lang="en-US" sz="3600" baseline="30000" dirty="0">
                <a:solidFill>
                  <a:srgbClr val="002060"/>
                </a:solidFill>
              </a:rPr>
              <a:t>nd</a:t>
            </a:r>
            <a:r>
              <a:rPr lang="en-US" sz="3600" dirty="0">
                <a:solidFill>
                  <a:srgbClr val="002060"/>
                </a:solidFill>
              </a:rPr>
              <a:t> – 7</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3</a:t>
            </a:r>
            <a:r>
              <a:rPr lang="en-US" sz="3600" baseline="30000" dirty="0">
                <a:solidFill>
                  <a:srgbClr val="002060"/>
                </a:solidFill>
              </a:rPr>
              <a:t>rd</a:t>
            </a:r>
            <a:r>
              <a:rPr lang="en-US" sz="3600" dirty="0">
                <a:solidFill>
                  <a:srgbClr val="002060"/>
                </a:solidFill>
              </a:rPr>
              <a:t> – 8</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4</a:t>
            </a:r>
            <a:r>
              <a:rPr lang="en-US" sz="3600" baseline="30000" dirty="0">
                <a:solidFill>
                  <a:srgbClr val="002060"/>
                </a:solidFill>
              </a:rPr>
              <a:t>th</a:t>
            </a:r>
            <a:r>
              <a:rPr lang="en-US" sz="3600" dirty="0">
                <a:solidFill>
                  <a:srgbClr val="002060"/>
                </a:solidFill>
              </a:rPr>
              <a:t> – 8</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5</a:t>
            </a:r>
            <a:r>
              <a:rPr lang="en-US" sz="3600" baseline="30000" dirty="0">
                <a:solidFill>
                  <a:srgbClr val="002060"/>
                </a:solidFill>
              </a:rPr>
              <a:t>th</a:t>
            </a:r>
            <a:r>
              <a:rPr lang="en-US" sz="3600" dirty="0">
                <a:solidFill>
                  <a:srgbClr val="002060"/>
                </a:solidFill>
              </a:rPr>
              <a:t> – 8</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6</a:t>
            </a:r>
            <a:r>
              <a:rPr lang="en-US" sz="3600" baseline="30000" dirty="0">
                <a:solidFill>
                  <a:srgbClr val="002060"/>
                </a:solidFill>
              </a:rPr>
              <a:t>th</a:t>
            </a:r>
            <a:r>
              <a:rPr lang="en-US" sz="3600" dirty="0">
                <a:solidFill>
                  <a:srgbClr val="002060"/>
                </a:solidFill>
              </a:rPr>
              <a:t> – 8</a:t>
            </a:r>
            <a:r>
              <a:rPr lang="en-US" sz="3600" baseline="30000" dirty="0">
                <a:solidFill>
                  <a:srgbClr val="002060"/>
                </a:solidFill>
              </a:rPr>
              <a:t>th</a:t>
            </a:r>
            <a:r>
              <a:rPr lang="en-US" sz="3600" dirty="0">
                <a:solidFill>
                  <a:srgbClr val="002060"/>
                </a:solidFill>
              </a:rPr>
              <a:t> Grade PE</a:t>
            </a:r>
            <a:br>
              <a:rPr lang="en-US" sz="3600" dirty="0">
                <a:solidFill>
                  <a:srgbClr val="002060"/>
                </a:solidFill>
              </a:rPr>
            </a:br>
            <a:r>
              <a:rPr lang="en-US" sz="3600" dirty="0">
                <a:solidFill>
                  <a:srgbClr val="002060"/>
                </a:solidFill>
              </a:rPr>
              <a:t>7</a:t>
            </a:r>
            <a:r>
              <a:rPr lang="en-US" sz="3600" baseline="30000" dirty="0">
                <a:solidFill>
                  <a:srgbClr val="002060"/>
                </a:solidFill>
              </a:rPr>
              <a:t>th</a:t>
            </a:r>
            <a:r>
              <a:rPr lang="en-US" sz="3600" dirty="0">
                <a:solidFill>
                  <a:srgbClr val="002060"/>
                </a:solidFill>
              </a:rPr>
              <a:t> – 7</a:t>
            </a:r>
            <a:r>
              <a:rPr lang="en-US" sz="3600" baseline="30000" dirty="0">
                <a:solidFill>
                  <a:srgbClr val="002060"/>
                </a:solidFill>
              </a:rPr>
              <a:t>th</a:t>
            </a:r>
            <a:r>
              <a:rPr lang="en-US" sz="3600" dirty="0">
                <a:solidFill>
                  <a:srgbClr val="002060"/>
                </a:solidFill>
              </a:rPr>
              <a:t> Grade PE</a:t>
            </a:r>
            <a:br>
              <a:rPr lang="en-US" b="1" u="sng" dirty="0">
                <a:solidFill>
                  <a:srgbClr val="002060"/>
                </a:solidFill>
              </a:rPr>
            </a:br>
            <a:endParaRPr lang="en-US" sz="3000" b="1" u="sng" dirty="0">
              <a:solidFill>
                <a:srgbClr val="002060"/>
              </a:solidFill>
            </a:endParaRPr>
          </a:p>
        </p:txBody>
      </p:sp>
    </p:spTree>
    <p:extLst>
      <p:ext uri="{BB962C8B-B14F-4D97-AF65-F5344CB8AC3E}">
        <p14:creationId xmlns:p14="http://schemas.microsoft.com/office/powerpoint/2010/main" val="1135492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41C17-0702-42D6-98D5-E4555F9ED060}"/>
              </a:ext>
            </a:extLst>
          </p:cNvPr>
          <p:cNvSpPr>
            <a:spLocks noGrp="1"/>
          </p:cNvSpPr>
          <p:nvPr>
            <p:ph type="title"/>
          </p:nvPr>
        </p:nvSpPr>
        <p:spPr>
          <a:xfrm>
            <a:off x="546653" y="713312"/>
            <a:ext cx="4714194" cy="5431376"/>
          </a:xfrm>
        </p:spPr>
        <p:txBody>
          <a:bodyPr>
            <a:normAutofit fontScale="90000"/>
          </a:bodyPr>
          <a:lstStyle/>
          <a:p>
            <a:r>
              <a:rPr lang="en-US" b="1" u="sng" dirty="0" err="1">
                <a:solidFill>
                  <a:srgbClr val="002060"/>
                </a:solidFill>
              </a:rPr>
              <a:t>Brossart’s</a:t>
            </a:r>
            <a:r>
              <a:rPr lang="en-US" b="1" u="sng" dirty="0">
                <a:solidFill>
                  <a:srgbClr val="002060"/>
                </a:solidFill>
              </a:rPr>
              <a:t> Bio:</a:t>
            </a:r>
            <a:br>
              <a:rPr lang="en-US" b="1" u="sng" dirty="0">
                <a:solidFill>
                  <a:srgbClr val="002060"/>
                </a:solidFill>
              </a:rPr>
            </a:br>
            <a:br>
              <a:rPr lang="en-US" b="1" u="sng" dirty="0">
                <a:solidFill>
                  <a:srgbClr val="002060"/>
                </a:solidFill>
              </a:rPr>
            </a:br>
            <a:r>
              <a:rPr lang="en-US" sz="3600" dirty="0">
                <a:solidFill>
                  <a:srgbClr val="002060"/>
                </a:solidFill>
              </a:rPr>
              <a:t>From: Dowagiac, MI</a:t>
            </a:r>
            <a:br>
              <a:rPr lang="en-US" sz="3600" dirty="0">
                <a:solidFill>
                  <a:srgbClr val="002060"/>
                </a:solidFill>
              </a:rPr>
            </a:br>
            <a:r>
              <a:rPr lang="en-US" sz="3600" dirty="0">
                <a:solidFill>
                  <a:srgbClr val="002060"/>
                </a:solidFill>
              </a:rPr>
              <a:t>Years Teaching: Double Digits</a:t>
            </a:r>
            <a:br>
              <a:rPr lang="en-US" sz="3600" dirty="0">
                <a:solidFill>
                  <a:srgbClr val="002060"/>
                </a:solidFill>
              </a:rPr>
            </a:br>
            <a:r>
              <a:rPr lang="en-US" sz="3600" dirty="0">
                <a:solidFill>
                  <a:srgbClr val="002060"/>
                </a:solidFill>
              </a:rPr>
              <a:t>Years at POA: Since the beginning</a:t>
            </a:r>
            <a:br>
              <a:rPr lang="en-US" sz="3600" dirty="0">
                <a:solidFill>
                  <a:srgbClr val="002060"/>
                </a:solidFill>
              </a:rPr>
            </a:br>
            <a:r>
              <a:rPr lang="en-US" sz="3600" dirty="0">
                <a:solidFill>
                  <a:srgbClr val="002060"/>
                </a:solidFill>
              </a:rPr>
              <a:t>Favorite Sports Team: Notre Dame, Cincinnati Bengals, Boston Celtics</a:t>
            </a:r>
            <a:br>
              <a:rPr lang="en-US" b="1" u="sng" dirty="0">
                <a:solidFill>
                  <a:srgbClr val="002060"/>
                </a:solidFill>
              </a:rPr>
            </a:br>
            <a:endParaRPr lang="en-US" sz="3000" b="1" u="sng" dirty="0">
              <a:solidFill>
                <a:srgbClr val="002060"/>
              </a:solidFill>
            </a:endParaRPr>
          </a:p>
        </p:txBody>
      </p:sp>
      <p:sp>
        <p:nvSpPr>
          <p:cNvPr id="4" name="Title 1">
            <a:extLst>
              <a:ext uri="{FF2B5EF4-FFF2-40B4-BE49-F238E27FC236}">
                <a16:creationId xmlns:a16="http://schemas.microsoft.com/office/drawing/2014/main" id="{357B76B1-0535-600A-44EA-E3DE1BCA1AB5}"/>
              </a:ext>
            </a:extLst>
          </p:cNvPr>
          <p:cNvSpPr txBox="1">
            <a:spLocks/>
          </p:cNvSpPr>
          <p:nvPr/>
        </p:nvSpPr>
        <p:spPr>
          <a:xfrm>
            <a:off x="6076122" y="107026"/>
            <a:ext cx="5403908" cy="54313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u="sng" dirty="0">
                <a:solidFill>
                  <a:srgbClr val="002060"/>
                </a:solidFill>
              </a:rPr>
              <a:t>Monsanto’s Bio:</a:t>
            </a:r>
            <a:br>
              <a:rPr lang="en-US" b="1" u="sng" dirty="0">
                <a:solidFill>
                  <a:srgbClr val="002060"/>
                </a:solidFill>
              </a:rPr>
            </a:br>
            <a:br>
              <a:rPr lang="en-US" b="1" u="sng" dirty="0">
                <a:solidFill>
                  <a:srgbClr val="002060"/>
                </a:solidFill>
              </a:rPr>
            </a:br>
            <a:r>
              <a:rPr lang="en-US" sz="3200" dirty="0">
                <a:solidFill>
                  <a:srgbClr val="002060"/>
                </a:solidFill>
              </a:rPr>
              <a:t>From: Palm Coast, FL</a:t>
            </a:r>
            <a:br>
              <a:rPr lang="en-US" sz="3200" dirty="0">
                <a:solidFill>
                  <a:srgbClr val="002060"/>
                </a:solidFill>
              </a:rPr>
            </a:br>
            <a:r>
              <a:rPr lang="en-US" sz="3200" dirty="0">
                <a:solidFill>
                  <a:srgbClr val="002060"/>
                </a:solidFill>
              </a:rPr>
              <a:t>Years Teaching: 6</a:t>
            </a:r>
            <a:br>
              <a:rPr lang="en-US" sz="3200" dirty="0">
                <a:solidFill>
                  <a:srgbClr val="002060"/>
                </a:solidFill>
              </a:rPr>
            </a:br>
            <a:r>
              <a:rPr lang="en-US" sz="3200" dirty="0">
                <a:solidFill>
                  <a:srgbClr val="002060"/>
                </a:solidFill>
              </a:rPr>
              <a:t>Years at POA: 4</a:t>
            </a:r>
          </a:p>
          <a:p>
            <a:r>
              <a:rPr lang="en-US" sz="3200" dirty="0">
                <a:solidFill>
                  <a:srgbClr val="002060"/>
                </a:solidFill>
              </a:rPr>
              <a:t>Favorite Sports Team: Liverpool FC</a:t>
            </a:r>
            <a:br>
              <a:rPr lang="en-US" b="1" u="sng" dirty="0">
                <a:solidFill>
                  <a:srgbClr val="002060"/>
                </a:solidFill>
              </a:rPr>
            </a:br>
            <a:endParaRPr lang="en-US" sz="3000" b="1" u="sng" dirty="0">
              <a:solidFill>
                <a:srgbClr val="002060"/>
              </a:solidFill>
            </a:endParaRPr>
          </a:p>
        </p:txBody>
      </p:sp>
    </p:spTree>
    <p:extLst>
      <p:ext uri="{BB962C8B-B14F-4D97-AF65-F5344CB8AC3E}">
        <p14:creationId xmlns:p14="http://schemas.microsoft.com/office/powerpoint/2010/main" val="1555903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3479B1DD-6856-435F-9894-5C37974B323C}"/>
              </a:ext>
            </a:extLst>
          </p:cNvPr>
          <p:cNvSpPr>
            <a:spLocks noGrp="1"/>
          </p:cNvSpPr>
          <p:nvPr>
            <p:ph type="title"/>
          </p:nvPr>
        </p:nvSpPr>
        <p:spPr>
          <a:xfrm>
            <a:off x="892529" y="418672"/>
            <a:ext cx="3748810" cy="4726502"/>
          </a:xfrm>
        </p:spPr>
        <p:txBody>
          <a:bodyPr>
            <a:normAutofit/>
          </a:bodyPr>
          <a:lstStyle/>
          <a:p>
            <a:r>
              <a:rPr lang="en-US" b="1" u="sng" dirty="0">
                <a:solidFill>
                  <a:srgbClr val="002060"/>
                </a:solidFill>
              </a:rPr>
              <a:t>Earning Grades</a:t>
            </a:r>
          </a:p>
        </p:txBody>
      </p:sp>
      <p:sp>
        <p:nvSpPr>
          <p:cNvPr id="3" name="Content Placeholder 2">
            <a:extLst>
              <a:ext uri="{FF2B5EF4-FFF2-40B4-BE49-F238E27FC236}">
                <a16:creationId xmlns:a16="http://schemas.microsoft.com/office/drawing/2014/main" id="{D4A18BF0-8971-465A-BF7A-19AB7DE66FBD}"/>
              </a:ext>
            </a:extLst>
          </p:cNvPr>
          <p:cNvSpPr>
            <a:spLocks noGrp="1"/>
          </p:cNvSpPr>
          <p:nvPr>
            <p:ph idx="1"/>
          </p:nvPr>
        </p:nvSpPr>
        <p:spPr>
          <a:xfrm>
            <a:off x="6400800" y="713312"/>
            <a:ext cx="4953000" cy="5941487"/>
          </a:xfrm>
        </p:spPr>
        <p:txBody>
          <a:bodyPr anchor="ctr">
            <a:normAutofit fontScale="92500" lnSpcReduction="10000"/>
          </a:bodyPr>
          <a:lstStyle/>
          <a:p>
            <a:pPr>
              <a:spcBef>
                <a:spcPts val="0"/>
              </a:spcBef>
              <a:spcAft>
                <a:spcPts val="600"/>
              </a:spcAft>
              <a:tabLst>
                <a:tab pos="457200" algn="l"/>
              </a:tabLst>
            </a:pPr>
            <a:endParaRPr lang="en-US" sz="2000" dirty="0">
              <a:solidFill>
                <a:srgbClr val="002060"/>
              </a:solidFill>
              <a:effectLst/>
              <a:ea typeface="Times New Roman" panose="02020603050405020304" pitchFamily="18" charset="0"/>
            </a:endParaRPr>
          </a:p>
          <a:p>
            <a:pPr>
              <a:spcBef>
                <a:spcPts val="0"/>
              </a:spcBef>
              <a:spcAft>
                <a:spcPts val="600"/>
              </a:spcAft>
              <a:tabLst>
                <a:tab pos="457200" algn="l"/>
              </a:tabLst>
            </a:pPr>
            <a:endParaRPr lang="en-US" sz="2000" dirty="0">
              <a:solidFill>
                <a:srgbClr val="002060"/>
              </a:solidFill>
              <a:ea typeface="Times New Roman" panose="02020603050405020304" pitchFamily="18" charset="0"/>
            </a:endParaRPr>
          </a:p>
          <a:p>
            <a:pPr>
              <a:spcBef>
                <a:spcPts val="0"/>
              </a:spcBef>
              <a:spcAft>
                <a:spcPts val="600"/>
              </a:spcAft>
              <a:tabLst>
                <a:tab pos="457200" algn="l"/>
              </a:tabLst>
            </a:pPr>
            <a:r>
              <a:rPr lang="en-US" sz="2000" dirty="0">
                <a:solidFill>
                  <a:srgbClr val="002060"/>
                </a:solidFill>
                <a:effectLst/>
                <a:ea typeface="Times New Roman" panose="02020603050405020304" pitchFamily="18" charset="0"/>
              </a:rPr>
              <a:t>Class Preparedness – Dressed in P.E. uniform and appropriate footwear to participate</a:t>
            </a:r>
          </a:p>
          <a:p>
            <a:pPr marL="0" indent="0">
              <a:spcBef>
                <a:spcPts val="0"/>
              </a:spcBef>
              <a:spcAft>
                <a:spcPts val="600"/>
              </a:spcAft>
              <a:buNone/>
              <a:tabLst>
                <a:tab pos="457200" algn="l"/>
              </a:tabLst>
            </a:pPr>
            <a:endParaRPr lang="en-US" sz="2000" dirty="0">
              <a:solidFill>
                <a:srgbClr val="002060"/>
              </a:solidFill>
              <a:effectLst/>
              <a:ea typeface="Times New Roman" panose="02020603050405020304" pitchFamily="18" charset="0"/>
            </a:endParaRPr>
          </a:p>
          <a:p>
            <a:pPr>
              <a:spcBef>
                <a:spcPts val="0"/>
              </a:spcBef>
              <a:spcAft>
                <a:spcPts val="600"/>
              </a:spcAft>
              <a:tabLst>
                <a:tab pos="457200" algn="l"/>
              </a:tabLst>
            </a:pPr>
            <a:r>
              <a:rPr lang="en-US" sz="2000" dirty="0">
                <a:solidFill>
                  <a:srgbClr val="002060"/>
                </a:solidFill>
                <a:effectLst/>
                <a:ea typeface="Times New Roman" panose="02020603050405020304" pitchFamily="18" charset="0"/>
              </a:rPr>
              <a:t>Participation – Engaged in the daily </a:t>
            </a:r>
            <a:r>
              <a:rPr lang="en-US" sz="2000" dirty="0">
                <a:solidFill>
                  <a:srgbClr val="002060"/>
                </a:solidFill>
                <a:ea typeface="Times New Roman" panose="02020603050405020304" pitchFamily="18" charset="0"/>
              </a:rPr>
              <a:t>lesson</a:t>
            </a:r>
            <a:r>
              <a:rPr lang="en-US" sz="2000" dirty="0">
                <a:solidFill>
                  <a:srgbClr val="002060"/>
                </a:solidFill>
                <a:effectLst/>
                <a:ea typeface="Times New Roman" panose="02020603050405020304" pitchFamily="18" charset="0"/>
              </a:rPr>
              <a:t> to demonstrate knowledge of activity/game/sport</a:t>
            </a:r>
          </a:p>
          <a:p>
            <a:pPr>
              <a:spcBef>
                <a:spcPts val="0"/>
              </a:spcBef>
              <a:spcAft>
                <a:spcPts val="600"/>
              </a:spcAft>
              <a:tabLst>
                <a:tab pos="457200" algn="l"/>
              </a:tabLst>
            </a:pPr>
            <a:endParaRPr lang="en-US" sz="2000" dirty="0">
              <a:solidFill>
                <a:srgbClr val="002060"/>
              </a:solidFill>
              <a:ea typeface="Times New Roman" panose="02020603050405020304" pitchFamily="18" charset="0"/>
            </a:endParaRPr>
          </a:p>
          <a:p>
            <a:pPr>
              <a:spcBef>
                <a:spcPts val="0"/>
              </a:spcBef>
              <a:spcAft>
                <a:spcPts val="600"/>
              </a:spcAft>
              <a:tabLst>
                <a:tab pos="457200" algn="l"/>
              </a:tabLst>
            </a:pPr>
            <a:r>
              <a:rPr lang="en-US" sz="2000" dirty="0">
                <a:solidFill>
                  <a:srgbClr val="002060"/>
                </a:solidFill>
                <a:effectLst/>
                <a:ea typeface="Times New Roman" panose="02020603050405020304" pitchFamily="18" charset="0"/>
              </a:rPr>
              <a:t>Notebook – All students will be expected to maintain an ISN – Interactive Student Notebook as described</a:t>
            </a:r>
          </a:p>
          <a:p>
            <a:pPr marL="0" indent="0">
              <a:spcBef>
                <a:spcPts val="0"/>
              </a:spcBef>
              <a:spcAft>
                <a:spcPts val="600"/>
              </a:spcAft>
              <a:buNone/>
              <a:tabLst>
                <a:tab pos="457200" algn="l"/>
              </a:tabLst>
            </a:pPr>
            <a:endParaRPr lang="en-US" sz="2000" dirty="0">
              <a:solidFill>
                <a:srgbClr val="002060"/>
              </a:solidFill>
              <a:effectLst/>
              <a:ea typeface="Times New Roman" panose="02020603050405020304" pitchFamily="18" charset="0"/>
            </a:endParaRPr>
          </a:p>
          <a:p>
            <a:pPr>
              <a:spcBef>
                <a:spcPts val="0"/>
              </a:spcBef>
              <a:spcAft>
                <a:spcPts val="600"/>
              </a:spcAft>
              <a:tabLst>
                <a:tab pos="457200" algn="l"/>
              </a:tabLst>
            </a:pPr>
            <a:r>
              <a:rPr lang="en-US" sz="2000" dirty="0">
                <a:solidFill>
                  <a:srgbClr val="002060"/>
                </a:solidFill>
                <a:effectLst/>
                <a:ea typeface="Times New Roman" panose="02020603050405020304" pitchFamily="18" charset="0"/>
              </a:rPr>
              <a:t>Fitness</a:t>
            </a:r>
            <a:r>
              <a:rPr lang="en-US" sz="2000" dirty="0">
                <a:solidFill>
                  <a:srgbClr val="002060"/>
                </a:solidFill>
                <a:ea typeface="Times New Roman" panose="02020603050405020304" pitchFamily="18" charset="0"/>
              </a:rPr>
              <a:t> Testing</a:t>
            </a:r>
            <a:r>
              <a:rPr lang="en-US" sz="2000" dirty="0">
                <a:solidFill>
                  <a:srgbClr val="002060"/>
                </a:solidFill>
                <a:effectLst/>
                <a:ea typeface="Times New Roman" panose="02020603050405020304" pitchFamily="18" charset="0"/>
              </a:rPr>
              <a:t> – Fitness activities to improve all areas of health-related fitness</a:t>
            </a:r>
          </a:p>
          <a:p>
            <a:pPr>
              <a:spcBef>
                <a:spcPts val="0"/>
              </a:spcBef>
              <a:spcAft>
                <a:spcPts val="600"/>
              </a:spcAft>
              <a:tabLst>
                <a:tab pos="457200" algn="l"/>
              </a:tabLst>
            </a:pPr>
            <a:endParaRPr lang="en-US" sz="2000" dirty="0">
              <a:solidFill>
                <a:srgbClr val="002060"/>
              </a:solidFill>
              <a:ea typeface="Times New Roman" panose="02020603050405020304" pitchFamily="18" charset="0"/>
            </a:endParaRPr>
          </a:p>
          <a:p>
            <a:pPr>
              <a:spcBef>
                <a:spcPts val="0"/>
              </a:spcBef>
              <a:spcAft>
                <a:spcPts val="600"/>
              </a:spcAft>
              <a:tabLst>
                <a:tab pos="457200" algn="l"/>
              </a:tabLst>
            </a:pPr>
            <a:r>
              <a:rPr lang="en-US" sz="1900" dirty="0">
                <a:solidFill>
                  <a:srgbClr val="002060"/>
                </a:solidFill>
              </a:rPr>
              <a:t>Students that do not dress for class or are not actively participating will be required to complete an alternate assignment relevant to the activity or concept to earn participation points for that class period.</a:t>
            </a:r>
          </a:p>
          <a:p>
            <a:pPr>
              <a:spcBef>
                <a:spcPts val="0"/>
              </a:spcBef>
              <a:spcAft>
                <a:spcPts val="600"/>
              </a:spcAft>
              <a:tabLst>
                <a:tab pos="457200" algn="l"/>
              </a:tabLst>
            </a:pPr>
            <a:endParaRPr lang="en-US" sz="2000" dirty="0">
              <a:solidFill>
                <a:srgbClr val="002060"/>
              </a:solidFill>
              <a:effectLst/>
              <a:ea typeface="Times New Roman" panose="02020603050405020304" pitchFamily="18" charset="0"/>
            </a:endParaRPr>
          </a:p>
          <a:p>
            <a:pPr marL="0" indent="0">
              <a:spcBef>
                <a:spcPts val="0"/>
              </a:spcBef>
              <a:spcAft>
                <a:spcPts val="600"/>
              </a:spcAft>
              <a:buNone/>
              <a:tabLst>
                <a:tab pos="457200" algn="l"/>
              </a:tabLst>
            </a:pPr>
            <a:endParaRPr lang="en-US" sz="2000" dirty="0">
              <a:solidFill>
                <a:srgbClr val="002060"/>
              </a:solidFill>
              <a:effectLst/>
              <a:ea typeface="Times New Roman" panose="02020603050405020304" pitchFamily="18" charset="0"/>
            </a:endParaRPr>
          </a:p>
          <a:p>
            <a:pPr marL="0" indent="0">
              <a:spcBef>
                <a:spcPts val="0"/>
              </a:spcBef>
              <a:spcAft>
                <a:spcPts val="600"/>
              </a:spcAft>
              <a:buNone/>
              <a:tabLst>
                <a:tab pos="457200" algn="l"/>
              </a:tabLst>
            </a:pPr>
            <a:endParaRPr lang="en-US" sz="2000" dirty="0">
              <a:solidFill>
                <a:srgbClr val="002060"/>
              </a:solidFill>
              <a:effectLst/>
              <a:ea typeface="Times New Roman" panose="02020603050405020304" pitchFamily="18" charset="0"/>
            </a:endParaRPr>
          </a:p>
          <a:p>
            <a:pPr>
              <a:spcBef>
                <a:spcPts val="0"/>
              </a:spcBef>
              <a:spcAft>
                <a:spcPts val="600"/>
              </a:spcAft>
              <a:tabLst>
                <a:tab pos="457200" algn="l"/>
              </a:tabLst>
            </a:pPr>
            <a:endParaRPr lang="en-US" sz="2000" dirty="0">
              <a:effectLst/>
              <a:ea typeface="Times New Roman" panose="02020603050405020304" pitchFamily="18" charset="0"/>
            </a:endParaRPr>
          </a:p>
        </p:txBody>
      </p:sp>
      <p:pic>
        <p:nvPicPr>
          <p:cNvPr id="4098" name="Picture 2" descr="Check your child's grades with eSchool Plus Home Access Center! | Alliance  City School District">
            <a:extLst>
              <a:ext uri="{FF2B5EF4-FFF2-40B4-BE49-F238E27FC236}">
                <a16:creationId xmlns:a16="http://schemas.microsoft.com/office/drawing/2014/main" id="{3559549F-7C0F-438F-8853-DE1D1E53F0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799096">
            <a:off x="1098110" y="422033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56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2486B7-0468-48A3-881C-D043F8E585CE}"/>
              </a:ext>
            </a:extLst>
          </p:cNvPr>
          <p:cNvSpPr>
            <a:spLocks noGrp="1"/>
          </p:cNvSpPr>
          <p:nvPr>
            <p:ph type="title"/>
          </p:nvPr>
        </p:nvSpPr>
        <p:spPr>
          <a:xfrm>
            <a:off x="3962396" y="89339"/>
            <a:ext cx="4267200" cy="940675"/>
          </a:xfrm>
        </p:spPr>
        <p:txBody>
          <a:bodyPr>
            <a:normAutofit/>
          </a:bodyPr>
          <a:lstStyle/>
          <a:p>
            <a:pPr algn="ctr"/>
            <a:r>
              <a:rPr lang="en-US" sz="5400" b="1" u="sng">
                <a:solidFill>
                  <a:srgbClr val="002060"/>
                </a:solidFill>
              </a:rPr>
              <a:t>Dress Out</a:t>
            </a:r>
            <a:endParaRPr lang="en-US" sz="5400" b="1" u="sng" dirty="0">
              <a:solidFill>
                <a:srgbClr val="002060"/>
              </a:solidFill>
            </a:endParaRPr>
          </a:p>
        </p:txBody>
      </p:sp>
      <p:pic>
        <p:nvPicPr>
          <p:cNvPr id="8" name="Picture 7" descr="A picture containing text&#10;&#10;Description automatically generated">
            <a:extLst>
              <a:ext uri="{FF2B5EF4-FFF2-40B4-BE49-F238E27FC236}">
                <a16:creationId xmlns:a16="http://schemas.microsoft.com/office/drawing/2014/main" id="{F06DD7C6-7030-4753-ABB3-ED3CB43E7310}"/>
              </a:ext>
            </a:extLst>
          </p:cNvPr>
          <p:cNvPicPr>
            <a:picLocks noChangeAspect="1"/>
          </p:cNvPicPr>
          <p:nvPr/>
        </p:nvPicPr>
        <p:blipFill rotWithShape="1">
          <a:blip r:embed="rId2">
            <a:extLst>
              <a:ext uri="{28A0092B-C50C-407E-A947-70E740481C1C}">
                <a14:useLocalDpi xmlns:a14="http://schemas.microsoft.com/office/drawing/2010/main" val="0"/>
              </a:ext>
            </a:extLst>
          </a:blip>
          <a:srcRect l="16096" r="948"/>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4" name="Content Placeholder 3">
            <a:extLst>
              <a:ext uri="{FF2B5EF4-FFF2-40B4-BE49-F238E27FC236}">
                <a16:creationId xmlns:a16="http://schemas.microsoft.com/office/drawing/2014/main" id="{FAADE5C2-C3F4-42C0-BD73-C7005BD9358E}"/>
              </a:ext>
            </a:extLst>
          </p:cNvPr>
          <p:cNvSpPr>
            <a:spLocks noGrp="1"/>
          </p:cNvSpPr>
          <p:nvPr>
            <p:ph idx="1"/>
          </p:nvPr>
        </p:nvSpPr>
        <p:spPr>
          <a:xfrm>
            <a:off x="3611533" y="1026160"/>
            <a:ext cx="4968933" cy="5686097"/>
          </a:xfrm>
        </p:spPr>
        <p:txBody>
          <a:bodyPr>
            <a:normAutofit/>
          </a:bodyPr>
          <a:lstStyle/>
          <a:p>
            <a:pPr marL="0" indent="0">
              <a:buNone/>
            </a:pPr>
            <a:endParaRPr lang="en-US" sz="2400" b="1" u="sng" dirty="0">
              <a:solidFill>
                <a:srgbClr val="002060"/>
              </a:solidFill>
            </a:endParaRPr>
          </a:p>
          <a:p>
            <a:pPr lvl="1"/>
            <a:r>
              <a:rPr lang="en-US" dirty="0">
                <a:solidFill>
                  <a:srgbClr val="002060"/>
                </a:solidFill>
              </a:rPr>
              <a:t>Need:</a:t>
            </a:r>
          </a:p>
          <a:p>
            <a:pPr lvl="2"/>
            <a:r>
              <a:rPr lang="en-US" sz="2400" dirty="0">
                <a:solidFill>
                  <a:srgbClr val="002060"/>
                </a:solidFill>
              </a:rPr>
              <a:t>POA PE Shirt</a:t>
            </a:r>
          </a:p>
          <a:p>
            <a:pPr lvl="2"/>
            <a:r>
              <a:rPr lang="en-US" sz="2400" dirty="0">
                <a:solidFill>
                  <a:srgbClr val="002060"/>
                </a:solidFill>
              </a:rPr>
              <a:t>POA PE Shorts</a:t>
            </a:r>
          </a:p>
          <a:p>
            <a:pPr lvl="2"/>
            <a:r>
              <a:rPr lang="en-US" sz="2400" dirty="0">
                <a:solidFill>
                  <a:srgbClr val="002060"/>
                </a:solidFill>
              </a:rPr>
              <a:t>Athletic Shoes </a:t>
            </a:r>
          </a:p>
          <a:p>
            <a:pPr marL="914400" lvl="2" indent="0">
              <a:buNone/>
            </a:pPr>
            <a:endParaRPr lang="en-US" sz="2400" dirty="0">
              <a:solidFill>
                <a:srgbClr val="002060"/>
              </a:solidFill>
            </a:endParaRPr>
          </a:p>
          <a:p>
            <a:pPr lvl="1"/>
            <a:r>
              <a:rPr lang="en-US" dirty="0">
                <a:solidFill>
                  <a:srgbClr val="002060"/>
                </a:solidFill>
              </a:rPr>
              <a:t>If you need to purchase, you may do so through </a:t>
            </a:r>
            <a:r>
              <a:rPr lang="en-US" dirty="0" err="1">
                <a:solidFill>
                  <a:srgbClr val="002060"/>
                </a:solidFill>
              </a:rPr>
              <a:t>SchoolPay</a:t>
            </a:r>
            <a:endParaRPr lang="en-US" dirty="0">
              <a:solidFill>
                <a:srgbClr val="002060"/>
              </a:solidFill>
            </a:endParaRPr>
          </a:p>
          <a:p>
            <a:pPr lvl="2"/>
            <a:r>
              <a:rPr lang="en-US" sz="2400" dirty="0">
                <a:solidFill>
                  <a:srgbClr val="002060"/>
                </a:solidFill>
              </a:rPr>
              <a:t>$15 – Shirt</a:t>
            </a:r>
          </a:p>
          <a:p>
            <a:pPr lvl="2"/>
            <a:r>
              <a:rPr lang="en-US" sz="2400" dirty="0">
                <a:solidFill>
                  <a:srgbClr val="002060"/>
                </a:solidFill>
              </a:rPr>
              <a:t>$10 – Shorts</a:t>
            </a:r>
          </a:p>
          <a:p>
            <a:pPr marL="914400" lvl="2" indent="0">
              <a:buNone/>
            </a:pPr>
            <a:endParaRPr lang="en-US" sz="2400" dirty="0">
              <a:solidFill>
                <a:srgbClr val="002060"/>
              </a:solidFill>
            </a:endParaRPr>
          </a:p>
          <a:p>
            <a:pPr lvl="1"/>
            <a:r>
              <a:rPr lang="en-US" dirty="0">
                <a:solidFill>
                  <a:srgbClr val="002060"/>
                </a:solidFill>
              </a:rPr>
              <a:t>We will dress out Every Single Day of the School Week Except Wednesday</a:t>
            </a:r>
          </a:p>
          <a:p>
            <a:pPr marL="457200" lvl="1" indent="0">
              <a:buNone/>
            </a:pPr>
            <a:endParaRPr lang="en-US" dirty="0">
              <a:solidFill>
                <a:srgbClr val="002060"/>
              </a:solidFill>
            </a:endParaRPr>
          </a:p>
          <a:p>
            <a:pPr lvl="1"/>
            <a:endParaRPr lang="en-US" sz="2000" dirty="0">
              <a:solidFill>
                <a:schemeClr val="tx1">
                  <a:lumMod val="85000"/>
                  <a:lumOff val="15000"/>
                </a:schemeClr>
              </a:solidFill>
            </a:endParaRPr>
          </a:p>
        </p:txBody>
      </p:sp>
      <p:pic>
        <p:nvPicPr>
          <p:cNvPr id="10" name="Picture 9" descr="A picture containing clothing, black, trouser, underpants&#10;&#10;Description automatically generated">
            <a:extLst>
              <a:ext uri="{FF2B5EF4-FFF2-40B4-BE49-F238E27FC236}">
                <a16:creationId xmlns:a16="http://schemas.microsoft.com/office/drawing/2014/main" id="{CA34D1E9-8EAD-476D-A235-2804CA2F557D}"/>
              </a:ext>
            </a:extLst>
          </p:cNvPr>
          <p:cNvPicPr>
            <a:picLocks noChangeAspect="1"/>
          </p:cNvPicPr>
          <p:nvPr/>
        </p:nvPicPr>
        <p:blipFill rotWithShape="1">
          <a:blip r:embed="rId3">
            <a:extLst>
              <a:ext uri="{28A0092B-C50C-407E-A947-70E740481C1C}">
                <a14:useLocalDpi xmlns:a14="http://schemas.microsoft.com/office/drawing/2010/main" val="0"/>
              </a:ext>
            </a:extLst>
          </a:blip>
          <a:srcRect l="14515" r="17622"/>
          <a:stretch/>
        </p:blipFill>
        <p:spPr>
          <a:xfrm>
            <a:off x="8580467" y="-294290"/>
            <a:ext cx="3611533" cy="71522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333938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138">
            <a:extLst>
              <a:ext uri="{FF2B5EF4-FFF2-40B4-BE49-F238E27FC236}">
                <a16:creationId xmlns:a16="http://schemas.microsoft.com/office/drawing/2014/main" id="{08BC803E-13F3-4DAB-B17C-BEB007616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40">
            <a:extLst>
              <a:ext uri="{FF2B5EF4-FFF2-40B4-BE49-F238E27FC236}">
                <a16:creationId xmlns:a16="http://schemas.microsoft.com/office/drawing/2014/main" id="{B8DDE571-E57F-4AB5-83C7-30EB5DDC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
            <a:ext cx="12191996"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1026A4-CC77-4382-B2ED-CFE94ECA9F39}"/>
              </a:ext>
            </a:extLst>
          </p:cNvPr>
          <p:cNvSpPr>
            <a:spLocks noGrp="1"/>
          </p:cNvSpPr>
          <p:nvPr>
            <p:ph type="title"/>
          </p:nvPr>
        </p:nvSpPr>
        <p:spPr>
          <a:xfrm>
            <a:off x="1137035" y="335268"/>
            <a:ext cx="4282380" cy="1322944"/>
          </a:xfrm>
        </p:spPr>
        <p:txBody>
          <a:bodyPr>
            <a:normAutofit/>
          </a:bodyPr>
          <a:lstStyle/>
          <a:p>
            <a:r>
              <a:rPr lang="en-US" b="1" u="sng" dirty="0">
                <a:solidFill>
                  <a:srgbClr val="002060"/>
                </a:solidFill>
              </a:rPr>
              <a:t>Interactive Notebook</a:t>
            </a:r>
          </a:p>
        </p:txBody>
      </p:sp>
      <p:sp>
        <p:nvSpPr>
          <p:cNvPr id="3" name="Content Placeholder 2">
            <a:extLst>
              <a:ext uri="{FF2B5EF4-FFF2-40B4-BE49-F238E27FC236}">
                <a16:creationId xmlns:a16="http://schemas.microsoft.com/office/drawing/2014/main" id="{D382EC91-558F-4A5E-B9C1-B5C5FF82E430}"/>
              </a:ext>
            </a:extLst>
          </p:cNvPr>
          <p:cNvSpPr>
            <a:spLocks noGrp="1"/>
          </p:cNvSpPr>
          <p:nvPr>
            <p:ph idx="1"/>
          </p:nvPr>
        </p:nvSpPr>
        <p:spPr>
          <a:xfrm>
            <a:off x="1137034" y="1658213"/>
            <a:ext cx="4282375" cy="4981130"/>
          </a:xfrm>
        </p:spPr>
        <p:txBody>
          <a:bodyPr>
            <a:normAutofit lnSpcReduction="10000"/>
          </a:bodyPr>
          <a:lstStyle/>
          <a:p>
            <a:r>
              <a:rPr lang="en-US" dirty="0">
                <a:solidFill>
                  <a:srgbClr val="002060"/>
                </a:solidFill>
              </a:rPr>
              <a:t>Need Notebook and Pencil dedicated to PE, leave in PE Locker</a:t>
            </a:r>
          </a:p>
          <a:p>
            <a:pPr marL="0" indent="0">
              <a:buNone/>
            </a:pPr>
            <a:endParaRPr lang="en-US" dirty="0">
              <a:solidFill>
                <a:srgbClr val="002060"/>
              </a:solidFill>
            </a:endParaRPr>
          </a:p>
          <a:p>
            <a:r>
              <a:rPr lang="en-US" dirty="0">
                <a:solidFill>
                  <a:srgbClr val="002060"/>
                </a:solidFill>
              </a:rPr>
              <a:t>Used for:</a:t>
            </a:r>
          </a:p>
          <a:p>
            <a:pPr lvl="1"/>
            <a:r>
              <a:rPr lang="en-US" sz="2800" dirty="0">
                <a:solidFill>
                  <a:srgbClr val="002060"/>
                </a:solidFill>
              </a:rPr>
              <a:t>Tracking Progress on Fitness Scores</a:t>
            </a:r>
          </a:p>
          <a:p>
            <a:pPr lvl="1"/>
            <a:r>
              <a:rPr lang="en-US" sz="2800" dirty="0">
                <a:solidFill>
                  <a:srgbClr val="002060"/>
                </a:solidFill>
              </a:rPr>
              <a:t>Setting Goals</a:t>
            </a:r>
          </a:p>
          <a:p>
            <a:pPr lvl="1"/>
            <a:endParaRPr lang="en-US" sz="2800" dirty="0">
              <a:solidFill>
                <a:srgbClr val="002060"/>
              </a:solidFill>
            </a:endParaRPr>
          </a:p>
          <a:p>
            <a:r>
              <a:rPr lang="en-US" dirty="0">
                <a:solidFill>
                  <a:srgbClr val="002060"/>
                </a:solidFill>
              </a:rPr>
              <a:t>Students will receive grades for notebook checks</a:t>
            </a:r>
          </a:p>
          <a:p>
            <a:pPr marL="457200" lvl="1" indent="0">
              <a:buNone/>
            </a:pPr>
            <a:endParaRPr lang="en-US" sz="2800" dirty="0">
              <a:solidFill>
                <a:srgbClr val="002060"/>
              </a:solidFill>
            </a:endParaRPr>
          </a:p>
          <a:p>
            <a:pPr marL="457200" lvl="1" indent="0">
              <a:buNone/>
            </a:pPr>
            <a:endParaRPr lang="en-US" sz="1700" dirty="0">
              <a:solidFill>
                <a:schemeClr val="tx1">
                  <a:lumMod val="85000"/>
                  <a:lumOff val="15000"/>
                </a:schemeClr>
              </a:solidFill>
            </a:endParaRPr>
          </a:p>
        </p:txBody>
      </p:sp>
      <p:pic>
        <p:nvPicPr>
          <p:cNvPr id="1030" name="Picture 6" descr="A Goal Without a Plan Is Just a Wish sign Stock Photo by ©gustavofrazao  85668208">
            <a:extLst>
              <a:ext uri="{FF2B5EF4-FFF2-40B4-BE49-F238E27FC236}">
                <a16:creationId xmlns:a16="http://schemas.microsoft.com/office/drawing/2014/main" id="{D177B6CE-939D-41E9-A028-98DF3DE784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228" r="-1" b="10695"/>
          <a:stretch/>
        </p:blipFill>
        <p:spPr bwMode="auto">
          <a:xfrm>
            <a:off x="5702185" y="1"/>
            <a:ext cx="6489823" cy="3429002"/>
          </a:xfrm>
          <a:custGeom>
            <a:avLst/>
            <a:gdLst/>
            <a:ahLst/>
            <a:cxnLst/>
            <a:rect l="l" t="t" r="r" b="b"/>
            <a:pathLst>
              <a:path w="6489823" h="3421047">
                <a:moveTo>
                  <a:pt x="383239" y="0"/>
                </a:moveTo>
                <a:lnTo>
                  <a:pt x="6489823" y="0"/>
                </a:lnTo>
                <a:lnTo>
                  <a:pt x="6489823" y="3421047"/>
                </a:lnTo>
                <a:lnTo>
                  <a:pt x="0" y="3421047"/>
                </a:lnTo>
                <a:lnTo>
                  <a:pt x="10162" y="3368785"/>
                </a:lnTo>
                <a:cubicBezTo>
                  <a:pt x="15448" y="3346584"/>
                  <a:pt x="22094" y="3323293"/>
                  <a:pt x="30699" y="3298569"/>
                </a:cubicBezTo>
                <a:cubicBezTo>
                  <a:pt x="41150" y="3275988"/>
                  <a:pt x="42443" y="3246652"/>
                  <a:pt x="33589" y="3233050"/>
                </a:cubicBezTo>
                <a:cubicBezTo>
                  <a:pt x="32065" y="3230708"/>
                  <a:pt x="30291" y="3228932"/>
                  <a:pt x="28325" y="3227777"/>
                </a:cubicBezTo>
                <a:cubicBezTo>
                  <a:pt x="30678" y="3188484"/>
                  <a:pt x="72205" y="3103624"/>
                  <a:pt x="73382" y="3050568"/>
                </a:cubicBezTo>
                <a:cubicBezTo>
                  <a:pt x="69165" y="3022639"/>
                  <a:pt x="68605" y="2960322"/>
                  <a:pt x="84953" y="2920501"/>
                </a:cubicBezTo>
                <a:cubicBezTo>
                  <a:pt x="69327" y="2932298"/>
                  <a:pt x="121103" y="2664904"/>
                  <a:pt x="109217" y="2657859"/>
                </a:cubicBezTo>
                <a:cubicBezTo>
                  <a:pt x="110075" y="2597031"/>
                  <a:pt x="138136" y="2522558"/>
                  <a:pt x="139777" y="2464312"/>
                </a:cubicBezTo>
                <a:cubicBezTo>
                  <a:pt x="141801" y="2450201"/>
                  <a:pt x="199861" y="2246813"/>
                  <a:pt x="198683" y="2236608"/>
                </a:cubicBezTo>
                <a:lnTo>
                  <a:pt x="283684" y="1924542"/>
                </a:lnTo>
                <a:cubicBezTo>
                  <a:pt x="313071" y="1811100"/>
                  <a:pt x="307196" y="1868801"/>
                  <a:pt x="336583" y="1755359"/>
                </a:cubicBezTo>
                <a:cubicBezTo>
                  <a:pt x="383246" y="1573239"/>
                  <a:pt x="363875" y="1577802"/>
                  <a:pt x="409119" y="1401207"/>
                </a:cubicBezTo>
                <a:cubicBezTo>
                  <a:pt x="428998" y="1329345"/>
                  <a:pt x="403240" y="1279669"/>
                  <a:pt x="421957" y="1175450"/>
                </a:cubicBezTo>
                <a:cubicBezTo>
                  <a:pt x="442602" y="1107577"/>
                  <a:pt x="340683" y="794854"/>
                  <a:pt x="369233" y="688836"/>
                </a:cubicBezTo>
                <a:cubicBezTo>
                  <a:pt x="378440" y="610640"/>
                  <a:pt x="331945" y="587322"/>
                  <a:pt x="346155" y="513896"/>
                </a:cubicBezTo>
                <a:cubicBezTo>
                  <a:pt x="351974" y="496939"/>
                  <a:pt x="362179" y="406394"/>
                  <a:pt x="344911" y="393010"/>
                </a:cubicBezTo>
                <a:cubicBezTo>
                  <a:pt x="389436" y="301493"/>
                  <a:pt x="356186" y="264408"/>
                  <a:pt x="369960" y="232042"/>
                </a:cubicBezTo>
                <a:cubicBezTo>
                  <a:pt x="394611" y="153791"/>
                  <a:pt x="372056" y="165633"/>
                  <a:pt x="392742" y="72037"/>
                </a:cubicBezTo>
                <a:cubicBezTo>
                  <a:pt x="398537" y="53819"/>
                  <a:pt x="397997" y="38693"/>
                  <a:pt x="394525" y="25405"/>
                </a:cubicBezTo>
                <a:close/>
              </a:path>
            </a:pathLst>
          </a:custGeom>
          <a:noFill/>
          <a:extLst>
            <a:ext uri="{909E8E84-426E-40DD-AFC4-6F175D3DCCD1}">
              <a14:hiddenFill xmlns:a14="http://schemas.microsoft.com/office/drawing/2010/main">
                <a:solidFill>
                  <a:srgbClr val="FFFFFF"/>
                </a:solidFill>
              </a14:hiddenFill>
            </a:ext>
          </a:extLst>
        </p:spPr>
      </p:pic>
      <p:pic>
        <p:nvPicPr>
          <p:cNvPr id="1026" name="Picture 2" descr="Oxford 1-Subject Poly Cover Sheet College Ruled Notebooks - BJs WholeSale  Club">
            <a:extLst>
              <a:ext uri="{FF2B5EF4-FFF2-40B4-BE49-F238E27FC236}">
                <a16:creationId xmlns:a16="http://schemas.microsoft.com/office/drawing/2014/main" id="{07FFE4C2-1843-4229-881D-20C6DDE28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623" r="1" b="30747"/>
          <a:stretch/>
        </p:blipFill>
        <p:spPr bwMode="auto">
          <a:xfrm>
            <a:off x="5419420" y="3429000"/>
            <a:ext cx="6772580" cy="3429000"/>
          </a:xfrm>
          <a:custGeom>
            <a:avLst/>
            <a:gdLst/>
            <a:ahLst/>
            <a:cxnLst/>
            <a:rect l="l" t="t" r="r" b="b"/>
            <a:pathLst>
              <a:path w="6772580" h="3429000">
                <a:moveTo>
                  <a:pt x="271594" y="0"/>
                </a:moveTo>
                <a:lnTo>
                  <a:pt x="6772580" y="0"/>
                </a:lnTo>
                <a:lnTo>
                  <a:pt x="6772580" y="3429000"/>
                </a:lnTo>
                <a:lnTo>
                  <a:pt x="8976" y="3429000"/>
                </a:lnTo>
                <a:lnTo>
                  <a:pt x="7894" y="3419403"/>
                </a:lnTo>
                <a:cubicBezTo>
                  <a:pt x="2772" y="3402540"/>
                  <a:pt x="-7409" y="3393117"/>
                  <a:pt x="8790" y="3369074"/>
                </a:cubicBezTo>
                <a:cubicBezTo>
                  <a:pt x="18674" y="3308209"/>
                  <a:pt x="52540" y="3147708"/>
                  <a:pt x="69466" y="3074368"/>
                </a:cubicBezTo>
                <a:cubicBezTo>
                  <a:pt x="86170" y="2985158"/>
                  <a:pt x="141939" y="2988106"/>
                  <a:pt x="138108" y="2937087"/>
                </a:cubicBezTo>
                <a:lnTo>
                  <a:pt x="159153" y="2788751"/>
                </a:lnTo>
                <a:cubicBezTo>
                  <a:pt x="164508" y="2771521"/>
                  <a:pt x="169861" y="2754291"/>
                  <a:pt x="175215" y="2737061"/>
                </a:cubicBezTo>
                <a:lnTo>
                  <a:pt x="178713" y="2662493"/>
                </a:lnTo>
                <a:cubicBezTo>
                  <a:pt x="182744" y="2662176"/>
                  <a:pt x="175495" y="2610710"/>
                  <a:pt x="177952" y="2608178"/>
                </a:cubicBezTo>
                <a:lnTo>
                  <a:pt x="200637" y="2557490"/>
                </a:lnTo>
                <a:lnTo>
                  <a:pt x="210272" y="2500823"/>
                </a:lnTo>
                <a:cubicBezTo>
                  <a:pt x="210821" y="2477149"/>
                  <a:pt x="233533" y="2498323"/>
                  <a:pt x="235189" y="2456370"/>
                </a:cubicBezTo>
                <a:cubicBezTo>
                  <a:pt x="241238" y="2390087"/>
                  <a:pt x="270663" y="2342381"/>
                  <a:pt x="270108" y="2307778"/>
                </a:cubicBezTo>
                <a:cubicBezTo>
                  <a:pt x="279775" y="2252634"/>
                  <a:pt x="274008" y="2281735"/>
                  <a:pt x="270232" y="2227103"/>
                </a:cubicBezTo>
                <a:cubicBezTo>
                  <a:pt x="277898" y="2187203"/>
                  <a:pt x="273018" y="2179895"/>
                  <a:pt x="278972" y="2138456"/>
                </a:cubicBezTo>
                <a:cubicBezTo>
                  <a:pt x="286874" y="2113373"/>
                  <a:pt x="293454" y="2098825"/>
                  <a:pt x="284204" y="2092747"/>
                </a:cubicBezTo>
                <a:cubicBezTo>
                  <a:pt x="285267" y="2080110"/>
                  <a:pt x="308510" y="2021121"/>
                  <a:pt x="306856" y="2003128"/>
                </a:cubicBezTo>
                <a:lnTo>
                  <a:pt x="296216" y="1944367"/>
                </a:lnTo>
                <a:lnTo>
                  <a:pt x="316030" y="1836128"/>
                </a:lnTo>
                <a:cubicBezTo>
                  <a:pt x="300726" y="1810623"/>
                  <a:pt x="342411" y="1768654"/>
                  <a:pt x="329496" y="1735241"/>
                </a:cubicBezTo>
                <a:cubicBezTo>
                  <a:pt x="331336" y="1711720"/>
                  <a:pt x="339485" y="1722162"/>
                  <a:pt x="343347" y="1679383"/>
                </a:cubicBezTo>
                <a:cubicBezTo>
                  <a:pt x="349669" y="1616089"/>
                  <a:pt x="356013" y="1614119"/>
                  <a:pt x="360800" y="1554542"/>
                </a:cubicBezTo>
                <a:cubicBezTo>
                  <a:pt x="361799" y="1491472"/>
                  <a:pt x="380405" y="1496141"/>
                  <a:pt x="377978" y="1470595"/>
                </a:cubicBezTo>
                <a:cubicBezTo>
                  <a:pt x="371480" y="1445071"/>
                  <a:pt x="407310" y="1366942"/>
                  <a:pt x="396801" y="1354553"/>
                </a:cubicBezTo>
                <a:cubicBezTo>
                  <a:pt x="387984" y="1324635"/>
                  <a:pt x="389939" y="1306198"/>
                  <a:pt x="378799" y="1292983"/>
                </a:cubicBezTo>
                <a:cubicBezTo>
                  <a:pt x="368230" y="1254082"/>
                  <a:pt x="380918" y="1242866"/>
                  <a:pt x="362697" y="1241293"/>
                </a:cubicBezTo>
                <a:lnTo>
                  <a:pt x="339388" y="1147085"/>
                </a:lnTo>
                <a:cubicBezTo>
                  <a:pt x="350485" y="1118433"/>
                  <a:pt x="353159" y="1072754"/>
                  <a:pt x="339952" y="1071934"/>
                </a:cubicBezTo>
                <a:cubicBezTo>
                  <a:pt x="327895" y="1004911"/>
                  <a:pt x="358371" y="924985"/>
                  <a:pt x="347188" y="889800"/>
                </a:cubicBezTo>
                <a:cubicBezTo>
                  <a:pt x="334220" y="804597"/>
                  <a:pt x="342717" y="786582"/>
                  <a:pt x="338803" y="749936"/>
                </a:cubicBezTo>
                <a:cubicBezTo>
                  <a:pt x="334890" y="713292"/>
                  <a:pt x="337271" y="707557"/>
                  <a:pt x="323706" y="669931"/>
                </a:cubicBezTo>
                <a:lnTo>
                  <a:pt x="313326" y="559992"/>
                </a:lnTo>
                <a:cubicBezTo>
                  <a:pt x="314747" y="543769"/>
                  <a:pt x="268004" y="450294"/>
                  <a:pt x="272650" y="451529"/>
                </a:cubicBezTo>
                <a:lnTo>
                  <a:pt x="256593" y="392499"/>
                </a:lnTo>
                <a:cubicBezTo>
                  <a:pt x="276778" y="343341"/>
                  <a:pt x="246535" y="361906"/>
                  <a:pt x="249583" y="321981"/>
                </a:cubicBezTo>
                <a:cubicBezTo>
                  <a:pt x="256450" y="297359"/>
                  <a:pt x="256557" y="284789"/>
                  <a:pt x="245172" y="280016"/>
                </a:cubicBezTo>
                <a:cubicBezTo>
                  <a:pt x="279102" y="164139"/>
                  <a:pt x="241674" y="235649"/>
                  <a:pt x="249784" y="152538"/>
                </a:cubicBezTo>
                <a:cubicBezTo>
                  <a:pt x="254846" y="115053"/>
                  <a:pt x="258144" y="77317"/>
                  <a:pt x="264479" y="3659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672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C9F21C-05EC-4244-A727-CAB3A14824A9}"/>
              </a:ext>
            </a:extLst>
          </p:cNvPr>
          <p:cNvSpPr>
            <a:spLocks noGrp="1"/>
          </p:cNvSpPr>
          <p:nvPr>
            <p:ph type="title"/>
          </p:nvPr>
        </p:nvSpPr>
        <p:spPr>
          <a:xfrm>
            <a:off x="1137036" y="548640"/>
            <a:ext cx="9543405" cy="1188720"/>
          </a:xfrm>
        </p:spPr>
        <p:txBody>
          <a:bodyPr>
            <a:normAutofit/>
          </a:bodyPr>
          <a:lstStyle/>
          <a:p>
            <a:r>
              <a:rPr lang="en-US" b="1" u="sng" dirty="0">
                <a:solidFill>
                  <a:srgbClr val="002060"/>
                </a:solidFill>
              </a:rPr>
              <a:t>Fitness Testing</a:t>
            </a:r>
          </a:p>
        </p:txBody>
      </p:sp>
      <p:sp>
        <p:nvSpPr>
          <p:cNvPr id="3" name="Content Placeholder 2">
            <a:extLst>
              <a:ext uri="{FF2B5EF4-FFF2-40B4-BE49-F238E27FC236}">
                <a16:creationId xmlns:a16="http://schemas.microsoft.com/office/drawing/2014/main" id="{C471FC65-72E6-4FFB-A640-8B5C05711EE6}"/>
              </a:ext>
            </a:extLst>
          </p:cNvPr>
          <p:cNvSpPr>
            <a:spLocks noGrp="1"/>
          </p:cNvSpPr>
          <p:nvPr>
            <p:ph idx="1"/>
          </p:nvPr>
        </p:nvSpPr>
        <p:spPr>
          <a:xfrm>
            <a:off x="1957987" y="2001520"/>
            <a:ext cx="8276026" cy="4460239"/>
          </a:xfrm>
        </p:spPr>
        <p:txBody>
          <a:bodyPr anchor="ctr">
            <a:normAutofit/>
          </a:bodyPr>
          <a:lstStyle/>
          <a:p>
            <a:pPr marL="0" indent="0">
              <a:buNone/>
            </a:pPr>
            <a:r>
              <a:rPr lang="en-US" sz="2000" dirty="0">
                <a:solidFill>
                  <a:srgbClr val="002060"/>
                </a:solidFill>
              </a:rPr>
              <a:t>We will practice and test in the following areas throughout the year and student’s will track their progress in their notebooks:</a:t>
            </a:r>
          </a:p>
          <a:p>
            <a:pPr marL="0" indent="0">
              <a:buNone/>
            </a:pPr>
            <a:endParaRPr lang="en-US" sz="2000" dirty="0">
              <a:solidFill>
                <a:srgbClr val="002060"/>
              </a:solidFill>
            </a:endParaRPr>
          </a:p>
          <a:p>
            <a:r>
              <a:rPr lang="en-US" sz="2000" dirty="0">
                <a:solidFill>
                  <a:srgbClr val="002060"/>
                </a:solidFill>
              </a:rPr>
              <a:t>Half Mile – Cardiorespiratory Endurance</a:t>
            </a:r>
          </a:p>
          <a:p>
            <a:r>
              <a:rPr lang="en-US" sz="2000" dirty="0">
                <a:solidFill>
                  <a:srgbClr val="002060"/>
                </a:solidFill>
              </a:rPr>
              <a:t>Mile – Cardiorespiratory Endurance</a:t>
            </a:r>
          </a:p>
          <a:p>
            <a:r>
              <a:rPr lang="en-US" sz="2000" dirty="0">
                <a:solidFill>
                  <a:srgbClr val="002060"/>
                </a:solidFill>
              </a:rPr>
              <a:t>20 Meter Pacer – Cardiorespiratory Endurance</a:t>
            </a:r>
          </a:p>
          <a:p>
            <a:r>
              <a:rPr lang="en-US" sz="2000" dirty="0">
                <a:solidFill>
                  <a:srgbClr val="002060"/>
                </a:solidFill>
              </a:rPr>
              <a:t>Push Ups – Muscular Endurance</a:t>
            </a:r>
          </a:p>
          <a:p>
            <a:r>
              <a:rPr lang="en-US" sz="2000" dirty="0">
                <a:solidFill>
                  <a:srgbClr val="002060"/>
                </a:solidFill>
              </a:rPr>
              <a:t>Planks – Muscular Endurance</a:t>
            </a:r>
          </a:p>
          <a:p>
            <a:r>
              <a:rPr lang="en-US" sz="2000" dirty="0">
                <a:solidFill>
                  <a:srgbClr val="002060"/>
                </a:solidFill>
              </a:rPr>
              <a:t>Sit/Reach - Flexibility</a:t>
            </a:r>
          </a:p>
          <a:p>
            <a:r>
              <a:rPr lang="en-US" sz="2000" dirty="0">
                <a:solidFill>
                  <a:srgbClr val="002060"/>
                </a:solidFill>
              </a:rPr>
              <a:t>Sit Ups – Muscular Endurance</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ands on track">
            <a:extLst>
              <a:ext uri="{FF2B5EF4-FFF2-40B4-BE49-F238E27FC236}">
                <a16:creationId xmlns:a16="http://schemas.microsoft.com/office/drawing/2014/main" id="{B7CA612D-1806-490F-A432-02DF47430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1673" y="2977756"/>
            <a:ext cx="4012325" cy="2674883"/>
          </a:xfrm>
          <a:prstGeom prst="rect">
            <a:avLst/>
          </a:prstGeom>
        </p:spPr>
      </p:pic>
    </p:spTree>
    <p:extLst>
      <p:ext uri="{BB962C8B-B14F-4D97-AF65-F5344CB8AC3E}">
        <p14:creationId xmlns:p14="http://schemas.microsoft.com/office/powerpoint/2010/main" val="1763222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FBE41C17-0702-42D6-98D5-E4555F9ED060}"/>
              </a:ext>
            </a:extLst>
          </p:cNvPr>
          <p:cNvSpPr>
            <a:spLocks noGrp="1"/>
          </p:cNvSpPr>
          <p:nvPr>
            <p:ph type="title"/>
          </p:nvPr>
        </p:nvSpPr>
        <p:spPr>
          <a:xfrm>
            <a:off x="838200" y="713312"/>
            <a:ext cx="4038600" cy="5431376"/>
          </a:xfrm>
        </p:spPr>
        <p:txBody>
          <a:bodyPr>
            <a:normAutofit/>
          </a:bodyPr>
          <a:lstStyle/>
          <a:p>
            <a:r>
              <a:rPr lang="en-US" b="1" u="sng" dirty="0">
                <a:solidFill>
                  <a:srgbClr val="002060"/>
                </a:solidFill>
              </a:rPr>
              <a:t>Schoology</a:t>
            </a:r>
          </a:p>
        </p:txBody>
      </p:sp>
      <p:sp>
        <p:nvSpPr>
          <p:cNvPr id="3" name="Content Placeholder 2">
            <a:extLst>
              <a:ext uri="{FF2B5EF4-FFF2-40B4-BE49-F238E27FC236}">
                <a16:creationId xmlns:a16="http://schemas.microsoft.com/office/drawing/2014/main" id="{7B69A08B-FA2F-4720-AACD-811EB1B306E1}"/>
              </a:ext>
            </a:extLst>
          </p:cNvPr>
          <p:cNvSpPr>
            <a:spLocks noGrp="1"/>
          </p:cNvSpPr>
          <p:nvPr>
            <p:ph idx="1"/>
          </p:nvPr>
        </p:nvSpPr>
        <p:spPr>
          <a:xfrm>
            <a:off x="6095999" y="713313"/>
            <a:ext cx="5257801" cy="5431376"/>
          </a:xfrm>
        </p:spPr>
        <p:txBody>
          <a:bodyPr anchor="ctr">
            <a:normAutofit/>
          </a:bodyPr>
          <a:lstStyle/>
          <a:p>
            <a:r>
              <a:rPr lang="en-US" sz="2000" b="1" u="sng" dirty="0">
                <a:solidFill>
                  <a:srgbClr val="002060"/>
                </a:solidFill>
              </a:rPr>
              <a:t>Materials Folder </a:t>
            </a:r>
            <a:r>
              <a:rPr lang="en-US" sz="2000" dirty="0">
                <a:solidFill>
                  <a:srgbClr val="002060"/>
                </a:solidFill>
              </a:rPr>
              <a:t>Will Contain Items Such As:</a:t>
            </a:r>
          </a:p>
          <a:p>
            <a:pPr lvl="1"/>
            <a:r>
              <a:rPr lang="en-US" sz="2000" dirty="0">
                <a:solidFill>
                  <a:srgbClr val="002060"/>
                </a:solidFill>
              </a:rPr>
              <a:t>Syllabus</a:t>
            </a:r>
          </a:p>
          <a:p>
            <a:pPr marL="457200" lvl="1" indent="0">
              <a:buNone/>
            </a:pPr>
            <a:endParaRPr lang="en-US" sz="2000" dirty="0">
              <a:solidFill>
                <a:srgbClr val="002060"/>
              </a:solidFill>
            </a:endParaRPr>
          </a:p>
          <a:p>
            <a:r>
              <a:rPr lang="en-US" sz="2000" b="1" u="sng" dirty="0">
                <a:solidFill>
                  <a:srgbClr val="002060"/>
                </a:solidFill>
              </a:rPr>
              <a:t>Messages</a:t>
            </a:r>
            <a:r>
              <a:rPr lang="en-US" sz="2400" dirty="0">
                <a:solidFill>
                  <a:srgbClr val="002060"/>
                </a:solidFill>
              </a:rPr>
              <a:t>:</a:t>
            </a:r>
          </a:p>
          <a:p>
            <a:pPr lvl="1"/>
            <a:r>
              <a:rPr lang="en-US" sz="2000" dirty="0">
                <a:solidFill>
                  <a:srgbClr val="002060"/>
                </a:solidFill>
              </a:rPr>
              <a:t>Please utilize this feature to reach out to your PE Teacher with any questions.</a:t>
            </a:r>
          </a:p>
          <a:p>
            <a:endParaRPr lang="en-US" sz="2000" b="1" u="sng" dirty="0">
              <a:solidFill>
                <a:srgbClr val="002060"/>
              </a:solidFill>
            </a:endParaRPr>
          </a:p>
          <a:p>
            <a:r>
              <a:rPr lang="en-US" sz="2000" b="1" u="sng" dirty="0">
                <a:solidFill>
                  <a:srgbClr val="002060"/>
                </a:solidFill>
              </a:rPr>
              <a:t>Updates: </a:t>
            </a:r>
          </a:p>
          <a:p>
            <a:pPr lvl="1"/>
            <a:r>
              <a:rPr lang="en-US" sz="2000" dirty="0">
                <a:solidFill>
                  <a:srgbClr val="002060"/>
                </a:solidFill>
              </a:rPr>
              <a:t>These will be used to send out important information for the class</a:t>
            </a:r>
          </a:p>
          <a:p>
            <a:pPr marL="457200" lvl="1" indent="0">
              <a:buNone/>
            </a:pPr>
            <a:endParaRPr lang="en-US" sz="2000" dirty="0">
              <a:solidFill>
                <a:srgbClr val="002060"/>
              </a:solidFill>
            </a:endParaRPr>
          </a:p>
        </p:txBody>
      </p:sp>
      <p:pic>
        <p:nvPicPr>
          <p:cNvPr id="3074" name="Picture 2" descr="Schoology Logo - Finlandia University : Finlandia University">
            <a:extLst>
              <a:ext uri="{FF2B5EF4-FFF2-40B4-BE49-F238E27FC236}">
                <a16:creationId xmlns:a16="http://schemas.microsoft.com/office/drawing/2014/main" id="{F03320C0-72D2-4E59-9120-CB4ED9F44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527" y="713312"/>
            <a:ext cx="1971675"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022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C9F21C-05EC-4244-A727-CAB3A14824A9}"/>
              </a:ext>
            </a:extLst>
          </p:cNvPr>
          <p:cNvSpPr>
            <a:spLocks noGrp="1"/>
          </p:cNvSpPr>
          <p:nvPr>
            <p:ph type="title"/>
          </p:nvPr>
        </p:nvSpPr>
        <p:spPr>
          <a:xfrm>
            <a:off x="1137036" y="548640"/>
            <a:ext cx="9543405" cy="1188720"/>
          </a:xfrm>
        </p:spPr>
        <p:txBody>
          <a:bodyPr>
            <a:normAutofit/>
          </a:bodyPr>
          <a:lstStyle/>
          <a:p>
            <a:r>
              <a:rPr lang="en-US" b="1" u="sng" dirty="0">
                <a:solidFill>
                  <a:srgbClr val="002060"/>
                </a:solidFill>
              </a:rPr>
              <a:t>Contact Information</a:t>
            </a:r>
          </a:p>
        </p:txBody>
      </p:sp>
      <p:sp>
        <p:nvSpPr>
          <p:cNvPr id="3" name="Content Placeholder 2">
            <a:extLst>
              <a:ext uri="{FF2B5EF4-FFF2-40B4-BE49-F238E27FC236}">
                <a16:creationId xmlns:a16="http://schemas.microsoft.com/office/drawing/2014/main" id="{C471FC65-72E6-4FFB-A640-8B5C05711EE6}"/>
              </a:ext>
            </a:extLst>
          </p:cNvPr>
          <p:cNvSpPr>
            <a:spLocks noGrp="1"/>
          </p:cNvSpPr>
          <p:nvPr>
            <p:ph idx="1"/>
          </p:nvPr>
        </p:nvSpPr>
        <p:spPr>
          <a:xfrm>
            <a:off x="1957987" y="2001520"/>
            <a:ext cx="8276026" cy="4460239"/>
          </a:xfrm>
        </p:spPr>
        <p:txBody>
          <a:bodyPr anchor="ctr">
            <a:normAutofit/>
          </a:bodyPr>
          <a:lstStyle/>
          <a:p>
            <a:pPr marL="457200" lvl="1" indent="0">
              <a:buNone/>
            </a:pPr>
            <a:r>
              <a:rPr lang="en-US" sz="3200" dirty="0">
                <a:solidFill>
                  <a:srgbClr val="002060"/>
                </a:solidFill>
              </a:rPr>
              <a:t>Coach Brossart – </a:t>
            </a:r>
            <a:r>
              <a:rPr lang="en-US" sz="3200" dirty="0">
                <a:solidFill>
                  <a:srgbClr val="002060"/>
                </a:solidFill>
                <a:hlinkClick r:id="rId2"/>
              </a:rPr>
              <a:t>Amanda.Brossart@stjohns.k12.fl.us</a:t>
            </a:r>
            <a:endParaRPr lang="en-US" sz="3200" dirty="0">
              <a:solidFill>
                <a:srgbClr val="002060"/>
              </a:solidFill>
            </a:endParaRPr>
          </a:p>
          <a:p>
            <a:pPr marL="457200" lvl="1" indent="0">
              <a:buNone/>
            </a:pPr>
            <a:endParaRPr lang="en-US" sz="3200" dirty="0">
              <a:solidFill>
                <a:srgbClr val="002060"/>
              </a:solidFill>
            </a:endParaRPr>
          </a:p>
          <a:p>
            <a:pPr marL="457200" lvl="1" indent="0">
              <a:buNone/>
            </a:pPr>
            <a:r>
              <a:rPr lang="en-US" sz="3200" dirty="0">
                <a:solidFill>
                  <a:srgbClr val="002060"/>
                </a:solidFill>
              </a:rPr>
              <a:t>Coach Monsanto – </a:t>
            </a:r>
            <a:r>
              <a:rPr lang="en-US" sz="3200" dirty="0">
                <a:solidFill>
                  <a:srgbClr val="002060"/>
                </a:solidFill>
                <a:hlinkClick r:id="rId3"/>
              </a:rPr>
              <a:t>Nicholas.Monsanto@stjohns.k12.fl.us</a:t>
            </a:r>
            <a:endParaRPr lang="en-US" sz="3200" dirty="0">
              <a:solidFill>
                <a:srgbClr val="002060"/>
              </a:solidFill>
            </a:endParaRPr>
          </a:p>
          <a:p>
            <a:pPr marL="457200" lvl="1" indent="0">
              <a:buNone/>
            </a:pPr>
            <a:endParaRPr lang="en-US" sz="3200" dirty="0">
              <a:solidFill>
                <a:srgbClr val="002060"/>
              </a:solidFill>
            </a:endParaRPr>
          </a:p>
          <a:p>
            <a:pPr marL="457200" lvl="1" indent="0">
              <a:buNone/>
            </a:pPr>
            <a:r>
              <a:rPr lang="en-US" sz="3200" dirty="0">
                <a:solidFill>
                  <a:srgbClr val="002060"/>
                </a:solidFill>
              </a:rPr>
              <a:t>Messages can also be sent through Schoology.</a:t>
            </a:r>
          </a:p>
          <a:p>
            <a:pPr marL="457200" lvl="1" indent="0">
              <a:buNone/>
            </a:pPr>
            <a:r>
              <a:rPr lang="en-US" sz="3200" dirty="0">
                <a:solidFill>
                  <a:srgbClr val="002060"/>
                </a:solidFill>
              </a:rPr>
              <a:t>Feel free to reach out if you have questions.</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31134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10712</TotalTime>
  <Words>491</Words>
  <Application>Microsoft Office PowerPoint</Application>
  <PresentationFormat>Widescreen</PresentationFormat>
  <Paragraphs>68</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Times New Roman</vt:lpstr>
      <vt:lpstr>Office Theme</vt:lpstr>
      <vt:lpstr>Patriot Oaks Academy Middle School Physical Education 2026-2027</vt:lpstr>
      <vt:lpstr>Brossart’s Schedule:  1st – Planning 2nd – 6th Grade PE 3rd – 7th Grade PE 4th – 6th Grade PE 5th – 7th Grade PE 6th – 6th Grade PE 7th – 7th Grade PE </vt:lpstr>
      <vt:lpstr>Brossart’s Bio:  From: Dowagiac, MI Years Teaching: Double Digits Years at POA: Since the beginning Favorite Sports Team: Notre Dame, Cincinnati Bengals, Boston Celtics </vt:lpstr>
      <vt:lpstr>Earning Grades</vt:lpstr>
      <vt:lpstr>Dress Out</vt:lpstr>
      <vt:lpstr>Interactive Notebook</vt:lpstr>
      <vt:lpstr>Fitness Testing</vt:lpstr>
      <vt:lpstr>Schoology</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Patriot Oaks Academy Middle School Physical Education 2021-2022</dc:title>
  <dc:creator>Amanda E. Brossart</dc:creator>
  <cp:lastModifiedBy>Amanda E. Brossart</cp:lastModifiedBy>
  <cp:revision>16</cp:revision>
  <dcterms:created xsi:type="dcterms:W3CDTF">2021-09-04T23:04:29Z</dcterms:created>
  <dcterms:modified xsi:type="dcterms:W3CDTF">2026-08-28T13:38:44Z</dcterms:modified>
</cp:coreProperties>
</file>