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72" r:id="rId6"/>
    <p:sldId id="281" r:id="rId7"/>
    <p:sldId id="257" r:id="rId8"/>
    <p:sldId id="270" r:id="rId9"/>
    <p:sldId id="276" r:id="rId10"/>
    <p:sldId id="278" r:id="rId11"/>
    <p:sldId id="277" r:id="rId12"/>
    <p:sldId id="279" r:id="rId13"/>
    <p:sldId id="280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F249BC-1B7F-4DAB-8940-FD517233FBF2}" v="4" dt="2026-08-19T18:24:32.8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ly Hicks" userId="ac3743f9-0739-43d6-8b18-c4aff1d74aad" providerId="ADAL" clId="{8022CCB3-B912-4FB8-86B9-53E012F948F0}"/>
    <pc:docChg chg="custSel addSld modSld">
      <pc:chgData name="Kelly Hicks" userId="ac3743f9-0739-43d6-8b18-c4aff1d74aad" providerId="ADAL" clId="{8022CCB3-B912-4FB8-86B9-53E012F948F0}" dt="2026-08-19T18:33:10.583" v="4" actId="26606"/>
      <pc:docMkLst>
        <pc:docMk/>
      </pc:docMkLst>
      <pc:sldChg chg="addSp delSp modSp new mod setBg">
        <pc:chgData name="Kelly Hicks" userId="ac3743f9-0739-43d6-8b18-c4aff1d74aad" providerId="ADAL" clId="{8022CCB3-B912-4FB8-86B9-53E012F948F0}" dt="2026-08-19T18:33:10.583" v="4" actId="26606"/>
        <pc:sldMkLst>
          <pc:docMk/>
          <pc:sldMk cId="306710015" sldId="281"/>
        </pc:sldMkLst>
        <pc:spChg chg="add del">
          <ac:chgData name="Kelly Hicks" userId="ac3743f9-0739-43d6-8b18-c4aff1d74aad" providerId="ADAL" clId="{8022CCB3-B912-4FB8-86B9-53E012F948F0}" dt="2026-08-19T18:33:10.583" v="4" actId="26606"/>
          <ac:spMkLst>
            <pc:docMk/>
            <pc:sldMk cId="306710015" sldId="281"/>
            <ac:spMk id="8" creationId="{ABFA8CD2-9DD1-463F-94B6-F2A390BC9FD0}"/>
          </ac:spMkLst>
        </pc:spChg>
        <pc:spChg chg="add del">
          <ac:chgData name="Kelly Hicks" userId="ac3743f9-0739-43d6-8b18-c4aff1d74aad" providerId="ADAL" clId="{8022CCB3-B912-4FB8-86B9-53E012F948F0}" dt="2026-08-19T18:33:10.583" v="4" actId="26606"/>
          <ac:spMkLst>
            <pc:docMk/>
            <pc:sldMk cId="306710015" sldId="281"/>
            <ac:spMk id="10" creationId="{92B53684-2A8B-4C6B-8F55-3B5CE3994312}"/>
          </ac:spMkLst>
        </pc:spChg>
        <pc:picChg chg="add mod">
          <ac:chgData name="Kelly Hicks" userId="ac3743f9-0739-43d6-8b18-c4aff1d74aad" providerId="ADAL" clId="{8022CCB3-B912-4FB8-86B9-53E012F948F0}" dt="2026-08-19T18:33:10.583" v="4" actId="26606"/>
          <ac:picMkLst>
            <pc:docMk/>
            <pc:sldMk cId="306710015" sldId="281"/>
            <ac:picMk id="3" creationId="{DA95ADE1-DCB2-DE05-9FC7-DB88D88A4E0E}"/>
          </ac:picMkLst>
        </pc:pic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hyperlink" Target="mailto:Kylee.orr@stjohns.k12.fl.us" TargetMode="External"/><Relationship Id="rId2" Type="http://schemas.openxmlformats.org/officeDocument/2006/relationships/hyperlink" Target="mailto:Sara.greenfield@stjohns.k12.fl.us" TargetMode="External"/><Relationship Id="rId1" Type="http://schemas.openxmlformats.org/officeDocument/2006/relationships/hyperlink" Target="mailto:Kelly.hicks@stjohns.k12.fl.us" TargetMode="External"/><Relationship Id="rId4" Type="http://schemas.openxmlformats.org/officeDocument/2006/relationships/hyperlink" Target="mailto:Usha.Aravamudan@stjohns.k12.fl.us" TargetMode="External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hyperlink" Target="mailto:Kylee.orr@stjohns.k12.fl.us" TargetMode="External"/><Relationship Id="rId2" Type="http://schemas.openxmlformats.org/officeDocument/2006/relationships/hyperlink" Target="mailto:Sara.greenfield@stjohns.k12.fl.us" TargetMode="External"/><Relationship Id="rId1" Type="http://schemas.openxmlformats.org/officeDocument/2006/relationships/hyperlink" Target="mailto:Kelly.hicks@stjohns.k12.fl.us" TargetMode="External"/><Relationship Id="rId4" Type="http://schemas.openxmlformats.org/officeDocument/2006/relationships/hyperlink" Target="mailto:Usha.Aravamudan@stjohns.k12.fl.us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60891A-19A8-4450-8ECF-EE9EACA5A1CA}" type="doc">
      <dgm:prSet loTypeId="urn:microsoft.com/office/officeart/2005/8/layout/default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3D08BCA-707B-4573-B131-88F1F1F3DA51}">
      <dgm:prSet/>
      <dgm:spPr/>
      <dgm:t>
        <a:bodyPr/>
        <a:lstStyle/>
        <a:p>
          <a:r>
            <a:rPr lang="en-US"/>
            <a:t>The expectation is that students and families regularly access Schoology to check the following sections for information:</a:t>
          </a:r>
        </a:p>
      </dgm:t>
    </dgm:pt>
    <dgm:pt modelId="{0661076A-B5D6-4A1A-8144-B3158133C248}" type="parTrans" cxnId="{F40C9AFB-AE49-4D78-A86C-10A062540965}">
      <dgm:prSet/>
      <dgm:spPr/>
      <dgm:t>
        <a:bodyPr/>
        <a:lstStyle/>
        <a:p>
          <a:endParaRPr lang="en-US"/>
        </a:p>
      </dgm:t>
    </dgm:pt>
    <dgm:pt modelId="{F4F02BA9-C690-4FA0-94E7-B19EEB630956}" type="sibTrans" cxnId="{F40C9AFB-AE49-4D78-A86C-10A062540965}">
      <dgm:prSet/>
      <dgm:spPr/>
      <dgm:t>
        <a:bodyPr/>
        <a:lstStyle/>
        <a:p>
          <a:endParaRPr lang="en-US"/>
        </a:p>
      </dgm:t>
    </dgm:pt>
    <dgm:pt modelId="{49BE23F1-9155-4433-9B86-B71AF5B21C3A}">
      <dgm:prSet/>
      <dgm:spPr/>
      <dgm:t>
        <a:bodyPr/>
        <a:lstStyle/>
        <a:p>
          <a:r>
            <a:rPr lang="en-US" dirty="0"/>
            <a:t>Materials- Check the </a:t>
          </a:r>
          <a:r>
            <a:rPr lang="en-US" dirty="0">
              <a:solidFill>
                <a:srgbClr val="92D050"/>
              </a:solidFill>
            </a:rPr>
            <a:t>GREEN</a:t>
          </a:r>
          <a:r>
            <a:rPr lang="en-US" dirty="0"/>
            <a:t> folder for the current weeks materials.</a:t>
          </a:r>
        </a:p>
      </dgm:t>
    </dgm:pt>
    <dgm:pt modelId="{3F62E69F-FA61-4724-A0E4-D62E1755F405}" type="parTrans" cxnId="{E46D160F-783E-4B15-8943-714AFA07D184}">
      <dgm:prSet/>
      <dgm:spPr/>
      <dgm:t>
        <a:bodyPr/>
        <a:lstStyle/>
        <a:p>
          <a:endParaRPr lang="en-US"/>
        </a:p>
      </dgm:t>
    </dgm:pt>
    <dgm:pt modelId="{5A03F8FA-35E0-445D-9767-5C14D663AC60}" type="sibTrans" cxnId="{E46D160F-783E-4B15-8943-714AFA07D184}">
      <dgm:prSet/>
      <dgm:spPr/>
      <dgm:t>
        <a:bodyPr/>
        <a:lstStyle/>
        <a:p>
          <a:endParaRPr lang="en-US"/>
        </a:p>
      </dgm:t>
    </dgm:pt>
    <dgm:pt modelId="{E446B811-516D-435C-B0CE-98AD4858C696}">
      <dgm:prSet/>
      <dgm:spPr/>
      <dgm:t>
        <a:bodyPr/>
        <a:lstStyle/>
        <a:p>
          <a:r>
            <a:rPr lang="en-US"/>
            <a:t>Calendar- For upcoming assessments.</a:t>
          </a:r>
        </a:p>
      </dgm:t>
    </dgm:pt>
    <dgm:pt modelId="{C4CF74DC-C3ED-4AFB-AC5B-0101CF707DB7}" type="parTrans" cxnId="{45B74729-8F94-4CA5-AB34-D53656C56316}">
      <dgm:prSet/>
      <dgm:spPr/>
      <dgm:t>
        <a:bodyPr/>
        <a:lstStyle/>
        <a:p>
          <a:endParaRPr lang="en-US"/>
        </a:p>
      </dgm:t>
    </dgm:pt>
    <dgm:pt modelId="{B541EE80-4F4A-4CC7-AF2A-374EB4733B06}" type="sibTrans" cxnId="{45B74729-8F94-4CA5-AB34-D53656C56316}">
      <dgm:prSet/>
      <dgm:spPr/>
      <dgm:t>
        <a:bodyPr/>
        <a:lstStyle/>
        <a:p>
          <a:endParaRPr lang="en-US"/>
        </a:p>
      </dgm:t>
    </dgm:pt>
    <dgm:pt modelId="{5C71F397-630E-48D2-9D6F-4572D889D0FC}">
      <dgm:prSet/>
      <dgm:spPr/>
      <dgm:t>
        <a:bodyPr/>
        <a:lstStyle/>
        <a:p>
          <a:r>
            <a:rPr lang="en-US"/>
            <a:t>Updates Page- Any important announcements.</a:t>
          </a:r>
        </a:p>
      </dgm:t>
    </dgm:pt>
    <dgm:pt modelId="{22E7C215-49DF-4789-8A75-D142A0CCCEF4}" type="parTrans" cxnId="{666A6111-4590-4055-8478-C009E4833527}">
      <dgm:prSet/>
      <dgm:spPr/>
      <dgm:t>
        <a:bodyPr/>
        <a:lstStyle/>
        <a:p>
          <a:endParaRPr lang="en-US"/>
        </a:p>
      </dgm:t>
    </dgm:pt>
    <dgm:pt modelId="{D5EAD442-A9C3-452C-B93E-B23A90922350}" type="sibTrans" cxnId="{666A6111-4590-4055-8478-C009E4833527}">
      <dgm:prSet/>
      <dgm:spPr/>
      <dgm:t>
        <a:bodyPr/>
        <a:lstStyle/>
        <a:p>
          <a:endParaRPr lang="en-US"/>
        </a:p>
      </dgm:t>
    </dgm:pt>
    <dgm:pt modelId="{D528B213-CB3F-4BB3-A297-6E3CB942BA25}">
      <dgm:prSet/>
      <dgm:spPr/>
      <dgm:t>
        <a:bodyPr/>
        <a:lstStyle/>
        <a:p>
          <a:r>
            <a:rPr lang="en-US"/>
            <a:t>Messages- Your child is able to message me with any questions/concerns.</a:t>
          </a:r>
        </a:p>
      </dgm:t>
    </dgm:pt>
    <dgm:pt modelId="{E9347DD7-6A14-45BF-BF73-5F5B14B271BB}" type="parTrans" cxnId="{330B5D64-5132-4F16-853C-AEADB307DC71}">
      <dgm:prSet/>
      <dgm:spPr/>
      <dgm:t>
        <a:bodyPr/>
        <a:lstStyle/>
        <a:p>
          <a:endParaRPr lang="en-US"/>
        </a:p>
      </dgm:t>
    </dgm:pt>
    <dgm:pt modelId="{15A44A44-6ADA-4536-BF10-080F2A270877}" type="sibTrans" cxnId="{330B5D64-5132-4F16-853C-AEADB307DC71}">
      <dgm:prSet/>
      <dgm:spPr/>
      <dgm:t>
        <a:bodyPr/>
        <a:lstStyle/>
        <a:p>
          <a:endParaRPr lang="en-US"/>
        </a:p>
      </dgm:t>
    </dgm:pt>
    <dgm:pt modelId="{443407CF-AAC3-42F2-9416-4FC19992A8B5}" type="pres">
      <dgm:prSet presAssocID="{2960891A-19A8-4450-8ECF-EE9EACA5A1CA}" presName="diagram" presStyleCnt="0">
        <dgm:presLayoutVars>
          <dgm:dir/>
          <dgm:resizeHandles val="exact"/>
        </dgm:presLayoutVars>
      </dgm:prSet>
      <dgm:spPr/>
    </dgm:pt>
    <dgm:pt modelId="{FD3654DA-5D33-4226-A254-B60581BDD160}" type="pres">
      <dgm:prSet presAssocID="{33D08BCA-707B-4573-B131-88F1F1F3DA51}" presName="node" presStyleLbl="node1" presStyleIdx="0" presStyleCnt="5">
        <dgm:presLayoutVars>
          <dgm:bulletEnabled val="1"/>
        </dgm:presLayoutVars>
      </dgm:prSet>
      <dgm:spPr/>
    </dgm:pt>
    <dgm:pt modelId="{9CAC3B34-6A85-4DA0-9174-C844430F770F}" type="pres">
      <dgm:prSet presAssocID="{F4F02BA9-C690-4FA0-94E7-B19EEB630956}" presName="sibTrans" presStyleCnt="0"/>
      <dgm:spPr/>
    </dgm:pt>
    <dgm:pt modelId="{B5C60B7B-B82A-4A86-B192-82933D81FB72}" type="pres">
      <dgm:prSet presAssocID="{49BE23F1-9155-4433-9B86-B71AF5B21C3A}" presName="node" presStyleLbl="node1" presStyleIdx="1" presStyleCnt="5">
        <dgm:presLayoutVars>
          <dgm:bulletEnabled val="1"/>
        </dgm:presLayoutVars>
      </dgm:prSet>
      <dgm:spPr/>
    </dgm:pt>
    <dgm:pt modelId="{8DA94785-9E64-4364-806F-DAE09159AC9D}" type="pres">
      <dgm:prSet presAssocID="{5A03F8FA-35E0-445D-9767-5C14D663AC60}" presName="sibTrans" presStyleCnt="0"/>
      <dgm:spPr/>
    </dgm:pt>
    <dgm:pt modelId="{52A7067A-D4ED-4245-A20D-4707C837E504}" type="pres">
      <dgm:prSet presAssocID="{E446B811-516D-435C-B0CE-98AD4858C696}" presName="node" presStyleLbl="node1" presStyleIdx="2" presStyleCnt="5">
        <dgm:presLayoutVars>
          <dgm:bulletEnabled val="1"/>
        </dgm:presLayoutVars>
      </dgm:prSet>
      <dgm:spPr/>
    </dgm:pt>
    <dgm:pt modelId="{A80B000A-FCB9-4F67-97C6-CE055BAE733C}" type="pres">
      <dgm:prSet presAssocID="{B541EE80-4F4A-4CC7-AF2A-374EB4733B06}" presName="sibTrans" presStyleCnt="0"/>
      <dgm:spPr/>
    </dgm:pt>
    <dgm:pt modelId="{8737959B-869B-4C8A-8345-649B5A2CB9D3}" type="pres">
      <dgm:prSet presAssocID="{5C71F397-630E-48D2-9D6F-4572D889D0FC}" presName="node" presStyleLbl="node1" presStyleIdx="3" presStyleCnt="5">
        <dgm:presLayoutVars>
          <dgm:bulletEnabled val="1"/>
        </dgm:presLayoutVars>
      </dgm:prSet>
      <dgm:spPr/>
    </dgm:pt>
    <dgm:pt modelId="{071F1489-150A-4A52-93D0-C0CF37ECF8AC}" type="pres">
      <dgm:prSet presAssocID="{D5EAD442-A9C3-452C-B93E-B23A90922350}" presName="sibTrans" presStyleCnt="0"/>
      <dgm:spPr/>
    </dgm:pt>
    <dgm:pt modelId="{C38E36C9-72EA-4F61-B01C-6DCA0294E5DC}" type="pres">
      <dgm:prSet presAssocID="{D528B213-CB3F-4BB3-A297-6E3CB942BA25}" presName="node" presStyleLbl="node1" presStyleIdx="4" presStyleCnt="5">
        <dgm:presLayoutVars>
          <dgm:bulletEnabled val="1"/>
        </dgm:presLayoutVars>
      </dgm:prSet>
      <dgm:spPr/>
    </dgm:pt>
  </dgm:ptLst>
  <dgm:cxnLst>
    <dgm:cxn modelId="{E46D160F-783E-4B15-8943-714AFA07D184}" srcId="{2960891A-19A8-4450-8ECF-EE9EACA5A1CA}" destId="{49BE23F1-9155-4433-9B86-B71AF5B21C3A}" srcOrd="1" destOrd="0" parTransId="{3F62E69F-FA61-4724-A0E4-D62E1755F405}" sibTransId="{5A03F8FA-35E0-445D-9767-5C14D663AC60}"/>
    <dgm:cxn modelId="{666A6111-4590-4055-8478-C009E4833527}" srcId="{2960891A-19A8-4450-8ECF-EE9EACA5A1CA}" destId="{5C71F397-630E-48D2-9D6F-4572D889D0FC}" srcOrd="3" destOrd="0" parTransId="{22E7C215-49DF-4789-8A75-D142A0CCCEF4}" sibTransId="{D5EAD442-A9C3-452C-B93E-B23A90922350}"/>
    <dgm:cxn modelId="{45B74729-8F94-4CA5-AB34-D53656C56316}" srcId="{2960891A-19A8-4450-8ECF-EE9EACA5A1CA}" destId="{E446B811-516D-435C-B0CE-98AD4858C696}" srcOrd="2" destOrd="0" parTransId="{C4CF74DC-C3ED-4AFB-AC5B-0101CF707DB7}" sibTransId="{B541EE80-4F4A-4CC7-AF2A-374EB4733B06}"/>
    <dgm:cxn modelId="{06EE542F-DC54-469C-840F-42BB3207EC6B}" type="presOf" srcId="{33D08BCA-707B-4573-B131-88F1F1F3DA51}" destId="{FD3654DA-5D33-4226-A254-B60581BDD160}" srcOrd="0" destOrd="0" presId="urn:microsoft.com/office/officeart/2005/8/layout/default"/>
    <dgm:cxn modelId="{330B5D64-5132-4F16-853C-AEADB307DC71}" srcId="{2960891A-19A8-4450-8ECF-EE9EACA5A1CA}" destId="{D528B213-CB3F-4BB3-A297-6E3CB942BA25}" srcOrd="4" destOrd="0" parTransId="{E9347DD7-6A14-45BF-BF73-5F5B14B271BB}" sibTransId="{15A44A44-6ADA-4536-BF10-080F2A270877}"/>
    <dgm:cxn modelId="{F834194B-46FB-4BF4-A92E-B30885142A3C}" type="presOf" srcId="{D528B213-CB3F-4BB3-A297-6E3CB942BA25}" destId="{C38E36C9-72EA-4F61-B01C-6DCA0294E5DC}" srcOrd="0" destOrd="0" presId="urn:microsoft.com/office/officeart/2005/8/layout/default"/>
    <dgm:cxn modelId="{F03C0173-2E40-4F98-A3BE-AB8B4412B4FA}" type="presOf" srcId="{49BE23F1-9155-4433-9B86-B71AF5B21C3A}" destId="{B5C60B7B-B82A-4A86-B192-82933D81FB72}" srcOrd="0" destOrd="0" presId="urn:microsoft.com/office/officeart/2005/8/layout/default"/>
    <dgm:cxn modelId="{BAEDB07E-0591-4774-ADD4-EAC9235D9BF5}" type="presOf" srcId="{5C71F397-630E-48D2-9D6F-4572D889D0FC}" destId="{8737959B-869B-4C8A-8345-649B5A2CB9D3}" srcOrd="0" destOrd="0" presId="urn:microsoft.com/office/officeart/2005/8/layout/default"/>
    <dgm:cxn modelId="{7D566792-E3BB-4E31-8554-0FEC879DC3F7}" type="presOf" srcId="{2960891A-19A8-4450-8ECF-EE9EACA5A1CA}" destId="{443407CF-AAC3-42F2-9416-4FC19992A8B5}" srcOrd="0" destOrd="0" presId="urn:microsoft.com/office/officeart/2005/8/layout/default"/>
    <dgm:cxn modelId="{4A4959F3-D96C-4EB1-8BFF-B291E1263DC1}" type="presOf" srcId="{E446B811-516D-435C-B0CE-98AD4858C696}" destId="{52A7067A-D4ED-4245-A20D-4707C837E504}" srcOrd="0" destOrd="0" presId="urn:microsoft.com/office/officeart/2005/8/layout/default"/>
    <dgm:cxn modelId="{F40C9AFB-AE49-4D78-A86C-10A062540965}" srcId="{2960891A-19A8-4450-8ECF-EE9EACA5A1CA}" destId="{33D08BCA-707B-4573-B131-88F1F1F3DA51}" srcOrd="0" destOrd="0" parTransId="{0661076A-B5D6-4A1A-8144-B3158133C248}" sibTransId="{F4F02BA9-C690-4FA0-94E7-B19EEB630956}"/>
    <dgm:cxn modelId="{6CCDEE2A-A58C-4639-9877-9E9A669B1555}" type="presParOf" srcId="{443407CF-AAC3-42F2-9416-4FC19992A8B5}" destId="{FD3654DA-5D33-4226-A254-B60581BDD160}" srcOrd="0" destOrd="0" presId="urn:microsoft.com/office/officeart/2005/8/layout/default"/>
    <dgm:cxn modelId="{76B3F6E5-9BB2-4C0A-98B1-C002E7740539}" type="presParOf" srcId="{443407CF-AAC3-42F2-9416-4FC19992A8B5}" destId="{9CAC3B34-6A85-4DA0-9174-C844430F770F}" srcOrd="1" destOrd="0" presId="urn:microsoft.com/office/officeart/2005/8/layout/default"/>
    <dgm:cxn modelId="{A2A6C9EE-E5C6-4ED8-B7DD-199DECD64D04}" type="presParOf" srcId="{443407CF-AAC3-42F2-9416-4FC19992A8B5}" destId="{B5C60B7B-B82A-4A86-B192-82933D81FB72}" srcOrd="2" destOrd="0" presId="urn:microsoft.com/office/officeart/2005/8/layout/default"/>
    <dgm:cxn modelId="{EA4DFDB2-D14E-458B-8C76-D043DE88264A}" type="presParOf" srcId="{443407CF-AAC3-42F2-9416-4FC19992A8B5}" destId="{8DA94785-9E64-4364-806F-DAE09159AC9D}" srcOrd="3" destOrd="0" presId="urn:microsoft.com/office/officeart/2005/8/layout/default"/>
    <dgm:cxn modelId="{A58C0A11-C4F3-46D0-972F-28AC09DB9895}" type="presParOf" srcId="{443407CF-AAC3-42F2-9416-4FC19992A8B5}" destId="{52A7067A-D4ED-4245-A20D-4707C837E504}" srcOrd="4" destOrd="0" presId="urn:microsoft.com/office/officeart/2005/8/layout/default"/>
    <dgm:cxn modelId="{4AA80BE2-AECC-4183-9247-1C1BC7C369F5}" type="presParOf" srcId="{443407CF-AAC3-42F2-9416-4FC19992A8B5}" destId="{A80B000A-FCB9-4F67-97C6-CE055BAE733C}" srcOrd="5" destOrd="0" presId="urn:microsoft.com/office/officeart/2005/8/layout/default"/>
    <dgm:cxn modelId="{A28F183D-A9A0-4AF6-BCE3-670B527E776E}" type="presParOf" srcId="{443407CF-AAC3-42F2-9416-4FC19992A8B5}" destId="{8737959B-869B-4C8A-8345-649B5A2CB9D3}" srcOrd="6" destOrd="0" presId="urn:microsoft.com/office/officeart/2005/8/layout/default"/>
    <dgm:cxn modelId="{3331A07B-EA54-4621-97CD-7C359C029C44}" type="presParOf" srcId="{443407CF-AAC3-42F2-9416-4FC19992A8B5}" destId="{071F1489-150A-4A52-93D0-C0CF37ECF8AC}" srcOrd="7" destOrd="0" presId="urn:microsoft.com/office/officeart/2005/8/layout/default"/>
    <dgm:cxn modelId="{FE72BE3F-B701-4F50-ACB1-CAA3D98EB5EF}" type="presParOf" srcId="{443407CF-AAC3-42F2-9416-4FC19992A8B5}" destId="{C38E36C9-72EA-4F61-B01C-6DCA0294E5D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136772-8218-4803-8850-CC814417BB3A}" type="doc">
      <dgm:prSet loTypeId="urn:microsoft.com/office/officeart/2005/8/layout/hierarchy1" loCatId="hierarchy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1D49803-E4E8-4C11-BCD6-5B42B02C4D3A}">
      <dgm:prSet/>
      <dgm:spPr/>
      <dgm:t>
        <a:bodyPr/>
        <a:lstStyle/>
        <a:p>
          <a:r>
            <a:rPr lang="en-US" dirty="0"/>
            <a:t>Students access the online textbook through Clever by clicking the </a:t>
          </a:r>
        </a:p>
        <a:p>
          <a:r>
            <a:rPr lang="en-US" b="1" dirty="0"/>
            <a:t>accelerate learning </a:t>
          </a:r>
          <a:r>
            <a:rPr lang="en-US" dirty="0"/>
            <a:t>icon.  </a:t>
          </a:r>
        </a:p>
      </dgm:t>
    </dgm:pt>
    <dgm:pt modelId="{7B5C63A2-BFA1-4314-8FC7-257617AA4C91}" type="parTrans" cxnId="{120E5C8C-E3FF-4149-9E92-5852034C02AD}">
      <dgm:prSet/>
      <dgm:spPr/>
      <dgm:t>
        <a:bodyPr/>
        <a:lstStyle/>
        <a:p>
          <a:endParaRPr lang="en-US"/>
        </a:p>
      </dgm:t>
    </dgm:pt>
    <dgm:pt modelId="{A736372E-A633-4A4A-9B4D-D34EE5CDF9C6}" type="sibTrans" cxnId="{120E5C8C-E3FF-4149-9E92-5852034C02AD}">
      <dgm:prSet/>
      <dgm:spPr/>
      <dgm:t>
        <a:bodyPr/>
        <a:lstStyle/>
        <a:p>
          <a:endParaRPr lang="en-US"/>
        </a:p>
      </dgm:t>
    </dgm:pt>
    <dgm:pt modelId="{FCFC9477-4778-4F5F-8F1D-803FF8A14F89}">
      <dgm:prSet/>
      <dgm:spPr/>
      <dgm:t>
        <a:bodyPr/>
        <a:lstStyle/>
        <a:p>
          <a:r>
            <a:rPr lang="en-US"/>
            <a:t>Select the correct textbook and corresponding unit and section to view the student lesson which includes videos and extra practice opportunities.</a:t>
          </a:r>
        </a:p>
      </dgm:t>
    </dgm:pt>
    <dgm:pt modelId="{EA089891-D682-4B9A-9276-99EBCD1C4AAB}" type="parTrans" cxnId="{9D2A2837-685D-419F-9A50-888743B640FF}">
      <dgm:prSet/>
      <dgm:spPr/>
      <dgm:t>
        <a:bodyPr/>
        <a:lstStyle/>
        <a:p>
          <a:endParaRPr lang="en-US"/>
        </a:p>
      </dgm:t>
    </dgm:pt>
    <dgm:pt modelId="{00A76299-F3FC-429D-B048-3315B33BFE45}" type="sibTrans" cxnId="{9D2A2837-685D-419F-9A50-888743B640FF}">
      <dgm:prSet/>
      <dgm:spPr/>
      <dgm:t>
        <a:bodyPr/>
        <a:lstStyle/>
        <a:p>
          <a:endParaRPr lang="en-US"/>
        </a:p>
      </dgm:t>
    </dgm:pt>
    <dgm:pt modelId="{9F2DA094-9849-459D-A03F-EA118E8ACB9C}" type="pres">
      <dgm:prSet presAssocID="{B0136772-8218-4803-8850-CC814417BB3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23FA55E-D21F-4772-966B-48E8071F5661}" type="pres">
      <dgm:prSet presAssocID="{81D49803-E4E8-4C11-BCD6-5B42B02C4D3A}" presName="hierRoot1" presStyleCnt="0"/>
      <dgm:spPr/>
    </dgm:pt>
    <dgm:pt modelId="{FDAD4531-0B48-41B4-835B-4A8FF822E94D}" type="pres">
      <dgm:prSet presAssocID="{81D49803-E4E8-4C11-BCD6-5B42B02C4D3A}" presName="composite" presStyleCnt="0"/>
      <dgm:spPr/>
    </dgm:pt>
    <dgm:pt modelId="{3C493AA8-7BD3-4801-B143-CEE6EB85F1BA}" type="pres">
      <dgm:prSet presAssocID="{81D49803-E4E8-4C11-BCD6-5B42B02C4D3A}" presName="background" presStyleLbl="node0" presStyleIdx="0" presStyleCnt="2"/>
      <dgm:spPr/>
    </dgm:pt>
    <dgm:pt modelId="{299136AD-F9D0-4F08-8AE8-C22BD8F57225}" type="pres">
      <dgm:prSet presAssocID="{81D49803-E4E8-4C11-BCD6-5B42B02C4D3A}" presName="text" presStyleLbl="fgAcc0" presStyleIdx="0" presStyleCnt="2">
        <dgm:presLayoutVars>
          <dgm:chPref val="3"/>
        </dgm:presLayoutVars>
      </dgm:prSet>
      <dgm:spPr/>
    </dgm:pt>
    <dgm:pt modelId="{40C9EA75-6A25-4718-9F78-9CC594346784}" type="pres">
      <dgm:prSet presAssocID="{81D49803-E4E8-4C11-BCD6-5B42B02C4D3A}" presName="hierChild2" presStyleCnt="0"/>
      <dgm:spPr/>
    </dgm:pt>
    <dgm:pt modelId="{E67741D4-86B6-4E2E-BAD7-38E9FBFAA5EE}" type="pres">
      <dgm:prSet presAssocID="{FCFC9477-4778-4F5F-8F1D-803FF8A14F89}" presName="hierRoot1" presStyleCnt="0"/>
      <dgm:spPr/>
    </dgm:pt>
    <dgm:pt modelId="{FF0590A0-7E48-4327-A947-21121A155800}" type="pres">
      <dgm:prSet presAssocID="{FCFC9477-4778-4F5F-8F1D-803FF8A14F89}" presName="composite" presStyleCnt="0"/>
      <dgm:spPr/>
    </dgm:pt>
    <dgm:pt modelId="{96770517-E7FA-408E-9A69-D21737EC8F27}" type="pres">
      <dgm:prSet presAssocID="{FCFC9477-4778-4F5F-8F1D-803FF8A14F89}" presName="background" presStyleLbl="node0" presStyleIdx="1" presStyleCnt="2"/>
      <dgm:spPr/>
    </dgm:pt>
    <dgm:pt modelId="{A37F98EE-083C-4591-A8FF-1F93AB935D3F}" type="pres">
      <dgm:prSet presAssocID="{FCFC9477-4778-4F5F-8F1D-803FF8A14F89}" presName="text" presStyleLbl="fgAcc0" presStyleIdx="1" presStyleCnt="2">
        <dgm:presLayoutVars>
          <dgm:chPref val="3"/>
        </dgm:presLayoutVars>
      </dgm:prSet>
      <dgm:spPr/>
    </dgm:pt>
    <dgm:pt modelId="{88321406-F607-41DE-8659-066EAE2817DE}" type="pres">
      <dgm:prSet presAssocID="{FCFC9477-4778-4F5F-8F1D-803FF8A14F89}" presName="hierChild2" presStyleCnt="0"/>
      <dgm:spPr/>
    </dgm:pt>
  </dgm:ptLst>
  <dgm:cxnLst>
    <dgm:cxn modelId="{EADF5018-BCFB-45C1-AB3F-A897DBEBFB91}" type="presOf" srcId="{81D49803-E4E8-4C11-BCD6-5B42B02C4D3A}" destId="{299136AD-F9D0-4F08-8AE8-C22BD8F57225}" srcOrd="0" destOrd="0" presId="urn:microsoft.com/office/officeart/2005/8/layout/hierarchy1"/>
    <dgm:cxn modelId="{9D2A2837-685D-419F-9A50-888743B640FF}" srcId="{B0136772-8218-4803-8850-CC814417BB3A}" destId="{FCFC9477-4778-4F5F-8F1D-803FF8A14F89}" srcOrd="1" destOrd="0" parTransId="{EA089891-D682-4B9A-9276-99EBCD1C4AAB}" sibTransId="{00A76299-F3FC-429D-B048-3315B33BFE45}"/>
    <dgm:cxn modelId="{222C475B-B4F0-4BB7-B8BC-1866EE3C6C32}" type="presOf" srcId="{FCFC9477-4778-4F5F-8F1D-803FF8A14F89}" destId="{A37F98EE-083C-4591-A8FF-1F93AB935D3F}" srcOrd="0" destOrd="0" presId="urn:microsoft.com/office/officeart/2005/8/layout/hierarchy1"/>
    <dgm:cxn modelId="{E510E885-E9A2-4B05-94FD-60AAD1A042ED}" type="presOf" srcId="{B0136772-8218-4803-8850-CC814417BB3A}" destId="{9F2DA094-9849-459D-A03F-EA118E8ACB9C}" srcOrd="0" destOrd="0" presId="urn:microsoft.com/office/officeart/2005/8/layout/hierarchy1"/>
    <dgm:cxn modelId="{120E5C8C-E3FF-4149-9E92-5852034C02AD}" srcId="{B0136772-8218-4803-8850-CC814417BB3A}" destId="{81D49803-E4E8-4C11-BCD6-5B42B02C4D3A}" srcOrd="0" destOrd="0" parTransId="{7B5C63A2-BFA1-4314-8FC7-257617AA4C91}" sibTransId="{A736372E-A633-4A4A-9B4D-D34EE5CDF9C6}"/>
    <dgm:cxn modelId="{582FF2A0-AC33-4FEE-B0B8-9ABDAFE02EB4}" type="presParOf" srcId="{9F2DA094-9849-459D-A03F-EA118E8ACB9C}" destId="{123FA55E-D21F-4772-966B-48E8071F5661}" srcOrd="0" destOrd="0" presId="urn:microsoft.com/office/officeart/2005/8/layout/hierarchy1"/>
    <dgm:cxn modelId="{0512F3FD-7A7B-4ECB-8771-5F5EC8AFDAAB}" type="presParOf" srcId="{123FA55E-D21F-4772-966B-48E8071F5661}" destId="{FDAD4531-0B48-41B4-835B-4A8FF822E94D}" srcOrd="0" destOrd="0" presId="urn:microsoft.com/office/officeart/2005/8/layout/hierarchy1"/>
    <dgm:cxn modelId="{354FF036-3930-469B-801D-A9AE00A9CBA6}" type="presParOf" srcId="{FDAD4531-0B48-41B4-835B-4A8FF822E94D}" destId="{3C493AA8-7BD3-4801-B143-CEE6EB85F1BA}" srcOrd="0" destOrd="0" presId="urn:microsoft.com/office/officeart/2005/8/layout/hierarchy1"/>
    <dgm:cxn modelId="{7B9BAD6D-D4DF-4BEA-959E-6868EBB9B933}" type="presParOf" srcId="{FDAD4531-0B48-41B4-835B-4A8FF822E94D}" destId="{299136AD-F9D0-4F08-8AE8-C22BD8F57225}" srcOrd="1" destOrd="0" presId="urn:microsoft.com/office/officeart/2005/8/layout/hierarchy1"/>
    <dgm:cxn modelId="{2331F89D-12C7-46AD-8C9F-3D1E153C6635}" type="presParOf" srcId="{123FA55E-D21F-4772-966B-48E8071F5661}" destId="{40C9EA75-6A25-4718-9F78-9CC594346784}" srcOrd="1" destOrd="0" presId="urn:microsoft.com/office/officeart/2005/8/layout/hierarchy1"/>
    <dgm:cxn modelId="{9A281350-6552-40DF-816D-972207106A08}" type="presParOf" srcId="{9F2DA094-9849-459D-A03F-EA118E8ACB9C}" destId="{E67741D4-86B6-4E2E-BAD7-38E9FBFAA5EE}" srcOrd="1" destOrd="0" presId="urn:microsoft.com/office/officeart/2005/8/layout/hierarchy1"/>
    <dgm:cxn modelId="{AE5249F5-1022-48CA-A12D-B0F20656FEF5}" type="presParOf" srcId="{E67741D4-86B6-4E2E-BAD7-38E9FBFAA5EE}" destId="{FF0590A0-7E48-4327-A947-21121A155800}" srcOrd="0" destOrd="0" presId="urn:microsoft.com/office/officeart/2005/8/layout/hierarchy1"/>
    <dgm:cxn modelId="{8DD267C4-E48A-4CBE-9867-194A3F935B26}" type="presParOf" srcId="{FF0590A0-7E48-4327-A947-21121A155800}" destId="{96770517-E7FA-408E-9A69-D21737EC8F27}" srcOrd="0" destOrd="0" presId="urn:microsoft.com/office/officeart/2005/8/layout/hierarchy1"/>
    <dgm:cxn modelId="{C47D20C3-63A1-4B8E-844C-3A13C6862B53}" type="presParOf" srcId="{FF0590A0-7E48-4327-A947-21121A155800}" destId="{A37F98EE-083C-4591-A8FF-1F93AB935D3F}" srcOrd="1" destOrd="0" presId="urn:microsoft.com/office/officeart/2005/8/layout/hierarchy1"/>
    <dgm:cxn modelId="{62F1A86D-7801-4C21-9425-CD8399239E50}" type="presParOf" srcId="{E67741D4-86B6-4E2E-BAD7-38E9FBFAA5EE}" destId="{88321406-F607-41DE-8659-066EAE2817D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21F53C-EF47-4E58-8571-47FB9BDBB63D}" type="doc">
      <dgm:prSet loTypeId="urn:microsoft.com/office/officeart/2008/layout/LinedLis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89E8DF8-DC38-4CEE-88F5-E749C17C916C}">
      <dgm:prSet/>
      <dgm:spPr/>
      <dgm:t>
        <a:bodyPr/>
        <a:lstStyle/>
        <a:p>
          <a:r>
            <a:rPr lang="en-US"/>
            <a:t>If you have a specific need/concern that needs addressed, please email me.</a:t>
          </a:r>
        </a:p>
      </dgm:t>
    </dgm:pt>
    <dgm:pt modelId="{8E955F74-D7F0-4BD9-BC8A-309AB5E80E38}" type="parTrans" cxnId="{FC73F9B9-9ED8-46A8-B4F7-A99E5C18D2AB}">
      <dgm:prSet/>
      <dgm:spPr/>
      <dgm:t>
        <a:bodyPr/>
        <a:lstStyle/>
        <a:p>
          <a:endParaRPr lang="en-US"/>
        </a:p>
      </dgm:t>
    </dgm:pt>
    <dgm:pt modelId="{F18BE0FB-1EAA-475F-8A96-702B4BB900EE}" type="sibTrans" cxnId="{FC73F9B9-9ED8-46A8-B4F7-A99E5C18D2AB}">
      <dgm:prSet/>
      <dgm:spPr/>
      <dgm:t>
        <a:bodyPr/>
        <a:lstStyle/>
        <a:p>
          <a:endParaRPr lang="en-US"/>
        </a:p>
      </dgm:t>
    </dgm:pt>
    <dgm:pt modelId="{5E1504D9-492D-475D-893F-7007A5F7D173}">
      <dgm:prSet/>
      <dgm:spPr/>
      <dgm:t>
        <a:bodyPr/>
        <a:lstStyle/>
        <a:p>
          <a:r>
            <a:rPr lang="en-US">
              <a:hlinkClick xmlns:r="http://schemas.openxmlformats.org/officeDocument/2006/relationships" r:id="rId1"/>
            </a:rPr>
            <a:t>Kelly.hicks@stjohns.k12.fl.us</a:t>
          </a:r>
          <a:endParaRPr lang="en-US"/>
        </a:p>
      </dgm:t>
    </dgm:pt>
    <dgm:pt modelId="{4DCBCD21-38D2-400F-93B1-7F03A1616EF3}" type="parTrans" cxnId="{274E9C79-0486-4DBF-BF9B-A48B32A6DCF0}">
      <dgm:prSet/>
      <dgm:spPr/>
      <dgm:t>
        <a:bodyPr/>
        <a:lstStyle/>
        <a:p>
          <a:endParaRPr lang="en-US"/>
        </a:p>
      </dgm:t>
    </dgm:pt>
    <dgm:pt modelId="{71BA6514-D1E3-4884-B43B-C2E863BE7C19}" type="sibTrans" cxnId="{274E9C79-0486-4DBF-BF9B-A48B32A6DCF0}">
      <dgm:prSet/>
      <dgm:spPr/>
      <dgm:t>
        <a:bodyPr/>
        <a:lstStyle/>
        <a:p>
          <a:endParaRPr lang="en-US"/>
        </a:p>
      </dgm:t>
    </dgm:pt>
    <dgm:pt modelId="{81151FF2-55BC-4FE9-86DA-CA61476BC89C}">
      <dgm:prSet/>
      <dgm:spPr/>
      <dgm:t>
        <a:bodyPr/>
        <a:lstStyle/>
        <a:p>
          <a:r>
            <a:rPr lang="en-US">
              <a:hlinkClick xmlns:r="http://schemas.openxmlformats.org/officeDocument/2006/relationships" r:id="rId2"/>
            </a:rPr>
            <a:t>Sara.greenfield@stjohns.k12.fl.us</a:t>
          </a:r>
          <a:endParaRPr lang="en-US"/>
        </a:p>
      </dgm:t>
    </dgm:pt>
    <dgm:pt modelId="{B0EB9C43-3787-4682-837A-47A24BF6E2F7}" type="parTrans" cxnId="{18C3F6A2-A9D2-406B-B063-392329A4F4D9}">
      <dgm:prSet/>
      <dgm:spPr/>
      <dgm:t>
        <a:bodyPr/>
        <a:lstStyle/>
        <a:p>
          <a:endParaRPr lang="en-US"/>
        </a:p>
      </dgm:t>
    </dgm:pt>
    <dgm:pt modelId="{FBDF1964-FF0E-4CE2-8D04-C5955B36DE7B}" type="sibTrans" cxnId="{18C3F6A2-A9D2-406B-B063-392329A4F4D9}">
      <dgm:prSet/>
      <dgm:spPr/>
      <dgm:t>
        <a:bodyPr/>
        <a:lstStyle/>
        <a:p>
          <a:endParaRPr lang="en-US"/>
        </a:p>
      </dgm:t>
    </dgm:pt>
    <dgm:pt modelId="{D101DDF0-6278-499F-AAAC-9F9099930DFB}">
      <dgm:prSet/>
      <dgm:spPr/>
      <dgm:t>
        <a:bodyPr/>
        <a:lstStyle/>
        <a:p>
          <a:r>
            <a:rPr lang="en-US">
              <a:hlinkClick xmlns:r="http://schemas.openxmlformats.org/officeDocument/2006/relationships" r:id="rId3"/>
            </a:rPr>
            <a:t>Kylee.orr@stjohns.k12.fl.us</a:t>
          </a:r>
          <a:endParaRPr lang="en-US"/>
        </a:p>
      </dgm:t>
    </dgm:pt>
    <dgm:pt modelId="{C17361D2-5C5C-482C-B311-EA779DE3D92B}" type="parTrans" cxnId="{2C85E535-39B3-443C-BB5D-7C58F58E07AB}">
      <dgm:prSet/>
      <dgm:spPr/>
      <dgm:t>
        <a:bodyPr/>
        <a:lstStyle/>
        <a:p>
          <a:endParaRPr lang="en-US"/>
        </a:p>
      </dgm:t>
    </dgm:pt>
    <dgm:pt modelId="{720F4012-99A6-45AF-ADAE-4AFC6A6CFA60}" type="sibTrans" cxnId="{2C85E535-39B3-443C-BB5D-7C58F58E07AB}">
      <dgm:prSet/>
      <dgm:spPr/>
      <dgm:t>
        <a:bodyPr/>
        <a:lstStyle/>
        <a:p>
          <a:endParaRPr lang="en-US"/>
        </a:p>
      </dgm:t>
    </dgm:pt>
    <dgm:pt modelId="{1FDF9D66-3199-43D4-BBAE-9FAA7ECBD62F}">
      <dgm:prSet/>
      <dgm:spPr/>
      <dgm:t>
        <a:bodyPr/>
        <a:lstStyle/>
        <a:p>
          <a:r>
            <a:rPr lang="en-US" dirty="0">
              <a:hlinkClick xmlns:r="http://schemas.openxmlformats.org/officeDocument/2006/relationships" r:id="rId4"/>
            </a:rPr>
            <a:t>Usha.Aravamudan@stjohns.k12.fl.us</a:t>
          </a:r>
          <a:endParaRPr lang="en-US" dirty="0"/>
        </a:p>
      </dgm:t>
    </dgm:pt>
    <dgm:pt modelId="{99BE7F7E-00A5-4278-BC50-4B70B26EFDC3}" type="parTrans" cxnId="{84B16090-8D2D-4457-8B6A-54254007538D}">
      <dgm:prSet/>
      <dgm:spPr/>
      <dgm:t>
        <a:bodyPr/>
        <a:lstStyle/>
        <a:p>
          <a:endParaRPr lang="en-US"/>
        </a:p>
      </dgm:t>
    </dgm:pt>
    <dgm:pt modelId="{0DD71B10-7EC3-49ED-BCA7-CED47C4F7F57}" type="sibTrans" cxnId="{84B16090-8D2D-4457-8B6A-54254007538D}">
      <dgm:prSet/>
      <dgm:spPr/>
      <dgm:t>
        <a:bodyPr/>
        <a:lstStyle/>
        <a:p>
          <a:endParaRPr lang="en-US"/>
        </a:p>
      </dgm:t>
    </dgm:pt>
    <dgm:pt modelId="{8D571F17-9126-4536-AC7A-C4614D7124B2}" type="pres">
      <dgm:prSet presAssocID="{3921F53C-EF47-4E58-8571-47FB9BDBB63D}" presName="vert0" presStyleCnt="0">
        <dgm:presLayoutVars>
          <dgm:dir/>
          <dgm:animOne val="branch"/>
          <dgm:animLvl val="lvl"/>
        </dgm:presLayoutVars>
      </dgm:prSet>
      <dgm:spPr/>
    </dgm:pt>
    <dgm:pt modelId="{CA734A91-B8C1-4C7C-A70C-8093B1C5DCAA}" type="pres">
      <dgm:prSet presAssocID="{689E8DF8-DC38-4CEE-88F5-E749C17C916C}" presName="thickLine" presStyleLbl="alignNode1" presStyleIdx="0" presStyleCnt="5"/>
      <dgm:spPr/>
    </dgm:pt>
    <dgm:pt modelId="{E6A48786-9FDD-4FA9-A3C4-1BBF93919378}" type="pres">
      <dgm:prSet presAssocID="{689E8DF8-DC38-4CEE-88F5-E749C17C916C}" presName="horz1" presStyleCnt="0"/>
      <dgm:spPr/>
    </dgm:pt>
    <dgm:pt modelId="{50D4D626-E80A-4CEF-82D9-AF6D163FD350}" type="pres">
      <dgm:prSet presAssocID="{689E8DF8-DC38-4CEE-88F5-E749C17C916C}" presName="tx1" presStyleLbl="revTx" presStyleIdx="0" presStyleCnt="5"/>
      <dgm:spPr/>
    </dgm:pt>
    <dgm:pt modelId="{007171A1-DFC6-4261-B3FD-207F09B7FA81}" type="pres">
      <dgm:prSet presAssocID="{689E8DF8-DC38-4CEE-88F5-E749C17C916C}" presName="vert1" presStyleCnt="0"/>
      <dgm:spPr/>
    </dgm:pt>
    <dgm:pt modelId="{AB187FFF-2EDA-455D-9DBD-5FA5CB17BAF2}" type="pres">
      <dgm:prSet presAssocID="{5E1504D9-492D-475D-893F-7007A5F7D173}" presName="thickLine" presStyleLbl="alignNode1" presStyleIdx="1" presStyleCnt="5"/>
      <dgm:spPr/>
    </dgm:pt>
    <dgm:pt modelId="{8349598D-BB97-418E-BA8C-0E6AC0C3F182}" type="pres">
      <dgm:prSet presAssocID="{5E1504D9-492D-475D-893F-7007A5F7D173}" presName="horz1" presStyleCnt="0"/>
      <dgm:spPr/>
    </dgm:pt>
    <dgm:pt modelId="{6693EBC3-ADED-45EE-98AB-BB69B5BE2E3D}" type="pres">
      <dgm:prSet presAssocID="{5E1504D9-492D-475D-893F-7007A5F7D173}" presName="tx1" presStyleLbl="revTx" presStyleIdx="1" presStyleCnt="5"/>
      <dgm:spPr/>
    </dgm:pt>
    <dgm:pt modelId="{53C7E5CD-682A-4BDF-8F8C-58287E11F5E9}" type="pres">
      <dgm:prSet presAssocID="{5E1504D9-492D-475D-893F-7007A5F7D173}" presName="vert1" presStyleCnt="0"/>
      <dgm:spPr/>
    </dgm:pt>
    <dgm:pt modelId="{E3819410-D6F6-4C3E-BB65-DF04E4D94D83}" type="pres">
      <dgm:prSet presAssocID="{81151FF2-55BC-4FE9-86DA-CA61476BC89C}" presName="thickLine" presStyleLbl="alignNode1" presStyleIdx="2" presStyleCnt="5"/>
      <dgm:spPr/>
    </dgm:pt>
    <dgm:pt modelId="{14F41947-0395-4873-9BC4-D8E0ACFB4F06}" type="pres">
      <dgm:prSet presAssocID="{81151FF2-55BC-4FE9-86DA-CA61476BC89C}" presName="horz1" presStyleCnt="0"/>
      <dgm:spPr/>
    </dgm:pt>
    <dgm:pt modelId="{E1573A31-CDF9-41EB-B7B7-61380A5CFF4F}" type="pres">
      <dgm:prSet presAssocID="{81151FF2-55BC-4FE9-86DA-CA61476BC89C}" presName="tx1" presStyleLbl="revTx" presStyleIdx="2" presStyleCnt="5"/>
      <dgm:spPr/>
    </dgm:pt>
    <dgm:pt modelId="{66B84B68-0B55-48DA-9E76-C539C90D3E09}" type="pres">
      <dgm:prSet presAssocID="{81151FF2-55BC-4FE9-86DA-CA61476BC89C}" presName="vert1" presStyleCnt="0"/>
      <dgm:spPr/>
    </dgm:pt>
    <dgm:pt modelId="{EE0EDDB7-B0BC-4758-94BF-80D6947A3BD4}" type="pres">
      <dgm:prSet presAssocID="{D101DDF0-6278-499F-AAAC-9F9099930DFB}" presName="thickLine" presStyleLbl="alignNode1" presStyleIdx="3" presStyleCnt="5"/>
      <dgm:spPr/>
    </dgm:pt>
    <dgm:pt modelId="{11B31E01-F835-4C72-AE07-20A71765B94A}" type="pres">
      <dgm:prSet presAssocID="{D101DDF0-6278-499F-AAAC-9F9099930DFB}" presName="horz1" presStyleCnt="0"/>
      <dgm:spPr/>
    </dgm:pt>
    <dgm:pt modelId="{3902EF62-E01A-4FF7-B4CA-C5A0F4189872}" type="pres">
      <dgm:prSet presAssocID="{D101DDF0-6278-499F-AAAC-9F9099930DFB}" presName="tx1" presStyleLbl="revTx" presStyleIdx="3" presStyleCnt="5"/>
      <dgm:spPr/>
    </dgm:pt>
    <dgm:pt modelId="{ABE25119-72AA-41E5-810C-3BFAF5CFACC6}" type="pres">
      <dgm:prSet presAssocID="{D101DDF0-6278-499F-AAAC-9F9099930DFB}" presName="vert1" presStyleCnt="0"/>
      <dgm:spPr/>
    </dgm:pt>
    <dgm:pt modelId="{E8D9F920-0254-49BC-90BC-F6CFF2EE51A2}" type="pres">
      <dgm:prSet presAssocID="{1FDF9D66-3199-43D4-BBAE-9FAA7ECBD62F}" presName="thickLine" presStyleLbl="alignNode1" presStyleIdx="4" presStyleCnt="5"/>
      <dgm:spPr/>
    </dgm:pt>
    <dgm:pt modelId="{0226340F-601B-46C4-B84E-D0209CD39AE1}" type="pres">
      <dgm:prSet presAssocID="{1FDF9D66-3199-43D4-BBAE-9FAA7ECBD62F}" presName="horz1" presStyleCnt="0"/>
      <dgm:spPr/>
    </dgm:pt>
    <dgm:pt modelId="{7CE7AA2E-71DE-47E4-AE0C-1E9D1B482C4C}" type="pres">
      <dgm:prSet presAssocID="{1FDF9D66-3199-43D4-BBAE-9FAA7ECBD62F}" presName="tx1" presStyleLbl="revTx" presStyleIdx="4" presStyleCnt="5"/>
      <dgm:spPr/>
    </dgm:pt>
    <dgm:pt modelId="{1FFB3AF8-FF1F-43AC-9042-80E5A79A6544}" type="pres">
      <dgm:prSet presAssocID="{1FDF9D66-3199-43D4-BBAE-9FAA7ECBD62F}" presName="vert1" presStyleCnt="0"/>
      <dgm:spPr/>
    </dgm:pt>
  </dgm:ptLst>
  <dgm:cxnLst>
    <dgm:cxn modelId="{5749DC08-2962-4939-9AB0-BAED6C6FBC41}" type="presOf" srcId="{1FDF9D66-3199-43D4-BBAE-9FAA7ECBD62F}" destId="{7CE7AA2E-71DE-47E4-AE0C-1E9D1B482C4C}" srcOrd="0" destOrd="0" presId="urn:microsoft.com/office/officeart/2008/layout/LinedList"/>
    <dgm:cxn modelId="{8C59F133-FA06-4D45-AF07-3D3CF7B5A1F9}" type="presOf" srcId="{689E8DF8-DC38-4CEE-88F5-E749C17C916C}" destId="{50D4D626-E80A-4CEF-82D9-AF6D163FD350}" srcOrd="0" destOrd="0" presId="urn:microsoft.com/office/officeart/2008/layout/LinedList"/>
    <dgm:cxn modelId="{2C85E535-39B3-443C-BB5D-7C58F58E07AB}" srcId="{3921F53C-EF47-4E58-8571-47FB9BDBB63D}" destId="{D101DDF0-6278-499F-AAAC-9F9099930DFB}" srcOrd="3" destOrd="0" parTransId="{C17361D2-5C5C-482C-B311-EA779DE3D92B}" sibTransId="{720F4012-99A6-45AF-ADAE-4AFC6A6CFA60}"/>
    <dgm:cxn modelId="{50CD1E43-CC8D-4652-9EEE-196012444158}" type="presOf" srcId="{D101DDF0-6278-499F-AAAC-9F9099930DFB}" destId="{3902EF62-E01A-4FF7-B4CA-C5A0F4189872}" srcOrd="0" destOrd="0" presId="urn:microsoft.com/office/officeart/2008/layout/LinedList"/>
    <dgm:cxn modelId="{CB374C63-083B-47F6-92AC-3165B9B2D065}" type="presOf" srcId="{81151FF2-55BC-4FE9-86DA-CA61476BC89C}" destId="{E1573A31-CDF9-41EB-B7B7-61380A5CFF4F}" srcOrd="0" destOrd="0" presId="urn:microsoft.com/office/officeart/2008/layout/LinedList"/>
    <dgm:cxn modelId="{274E9C79-0486-4DBF-BF9B-A48B32A6DCF0}" srcId="{3921F53C-EF47-4E58-8571-47FB9BDBB63D}" destId="{5E1504D9-492D-475D-893F-7007A5F7D173}" srcOrd="1" destOrd="0" parTransId="{4DCBCD21-38D2-400F-93B1-7F03A1616EF3}" sibTransId="{71BA6514-D1E3-4884-B43B-C2E863BE7C19}"/>
    <dgm:cxn modelId="{84B16090-8D2D-4457-8B6A-54254007538D}" srcId="{3921F53C-EF47-4E58-8571-47FB9BDBB63D}" destId="{1FDF9D66-3199-43D4-BBAE-9FAA7ECBD62F}" srcOrd="4" destOrd="0" parTransId="{99BE7F7E-00A5-4278-BC50-4B70B26EFDC3}" sibTransId="{0DD71B10-7EC3-49ED-BCA7-CED47C4F7F57}"/>
    <dgm:cxn modelId="{18C3F6A2-A9D2-406B-B063-392329A4F4D9}" srcId="{3921F53C-EF47-4E58-8571-47FB9BDBB63D}" destId="{81151FF2-55BC-4FE9-86DA-CA61476BC89C}" srcOrd="2" destOrd="0" parTransId="{B0EB9C43-3787-4682-837A-47A24BF6E2F7}" sibTransId="{FBDF1964-FF0E-4CE2-8D04-C5955B36DE7B}"/>
    <dgm:cxn modelId="{EAF627B2-C47F-495F-BF29-DB0C967EE472}" type="presOf" srcId="{3921F53C-EF47-4E58-8571-47FB9BDBB63D}" destId="{8D571F17-9126-4536-AC7A-C4614D7124B2}" srcOrd="0" destOrd="0" presId="urn:microsoft.com/office/officeart/2008/layout/LinedList"/>
    <dgm:cxn modelId="{FC73F9B9-9ED8-46A8-B4F7-A99E5C18D2AB}" srcId="{3921F53C-EF47-4E58-8571-47FB9BDBB63D}" destId="{689E8DF8-DC38-4CEE-88F5-E749C17C916C}" srcOrd="0" destOrd="0" parTransId="{8E955F74-D7F0-4BD9-BC8A-309AB5E80E38}" sibTransId="{F18BE0FB-1EAA-475F-8A96-702B4BB900EE}"/>
    <dgm:cxn modelId="{D5F809EF-3C54-477F-B8EE-08B22DF3F1AC}" type="presOf" srcId="{5E1504D9-492D-475D-893F-7007A5F7D173}" destId="{6693EBC3-ADED-45EE-98AB-BB69B5BE2E3D}" srcOrd="0" destOrd="0" presId="urn:microsoft.com/office/officeart/2008/layout/LinedList"/>
    <dgm:cxn modelId="{37D2113A-DA5E-47D0-81A1-6137F589569D}" type="presParOf" srcId="{8D571F17-9126-4536-AC7A-C4614D7124B2}" destId="{CA734A91-B8C1-4C7C-A70C-8093B1C5DCAA}" srcOrd="0" destOrd="0" presId="urn:microsoft.com/office/officeart/2008/layout/LinedList"/>
    <dgm:cxn modelId="{15855D70-5753-46EE-9CD4-886E5890C098}" type="presParOf" srcId="{8D571F17-9126-4536-AC7A-C4614D7124B2}" destId="{E6A48786-9FDD-4FA9-A3C4-1BBF93919378}" srcOrd="1" destOrd="0" presId="urn:microsoft.com/office/officeart/2008/layout/LinedList"/>
    <dgm:cxn modelId="{251853FA-DDD1-4ACB-A834-BC9EF09F5F25}" type="presParOf" srcId="{E6A48786-9FDD-4FA9-A3C4-1BBF93919378}" destId="{50D4D626-E80A-4CEF-82D9-AF6D163FD350}" srcOrd="0" destOrd="0" presId="urn:microsoft.com/office/officeart/2008/layout/LinedList"/>
    <dgm:cxn modelId="{A9805E26-BCE3-4CAA-A82E-3E75A72563FC}" type="presParOf" srcId="{E6A48786-9FDD-4FA9-A3C4-1BBF93919378}" destId="{007171A1-DFC6-4261-B3FD-207F09B7FA81}" srcOrd="1" destOrd="0" presId="urn:microsoft.com/office/officeart/2008/layout/LinedList"/>
    <dgm:cxn modelId="{1659B8FC-ECFD-477B-BE91-0190FE6DC319}" type="presParOf" srcId="{8D571F17-9126-4536-AC7A-C4614D7124B2}" destId="{AB187FFF-2EDA-455D-9DBD-5FA5CB17BAF2}" srcOrd="2" destOrd="0" presId="urn:microsoft.com/office/officeart/2008/layout/LinedList"/>
    <dgm:cxn modelId="{6EB63E79-ED43-4EC1-A8AF-B9EBCA929B12}" type="presParOf" srcId="{8D571F17-9126-4536-AC7A-C4614D7124B2}" destId="{8349598D-BB97-418E-BA8C-0E6AC0C3F182}" srcOrd="3" destOrd="0" presId="urn:microsoft.com/office/officeart/2008/layout/LinedList"/>
    <dgm:cxn modelId="{28942A59-0BAE-4F49-B927-FDFB12D16554}" type="presParOf" srcId="{8349598D-BB97-418E-BA8C-0E6AC0C3F182}" destId="{6693EBC3-ADED-45EE-98AB-BB69B5BE2E3D}" srcOrd="0" destOrd="0" presId="urn:microsoft.com/office/officeart/2008/layout/LinedList"/>
    <dgm:cxn modelId="{DFF683F8-51D4-4F68-9F01-7307016DC0AA}" type="presParOf" srcId="{8349598D-BB97-418E-BA8C-0E6AC0C3F182}" destId="{53C7E5CD-682A-4BDF-8F8C-58287E11F5E9}" srcOrd="1" destOrd="0" presId="urn:microsoft.com/office/officeart/2008/layout/LinedList"/>
    <dgm:cxn modelId="{F2D283F2-53CF-4076-A5EA-42FE3EC4416C}" type="presParOf" srcId="{8D571F17-9126-4536-AC7A-C4614D7124B2}" destId="{E3819410-D6F6-4C3E-BB65-DF04E4D94D83}" srcOrd="4" destOrd="0" presId="urn:microsoft.com/office/officeart/2008/layout/LinedList"/>
    <dgm:cxn modelId="{65F6AFEC-F784-4BE8-9FF1-90D1CAA8AA32}" type="presParOf" srcId="{8D571F17-9126-4536-AC7A-C4614D7124B2}" destId="{14F41947-0395-4873-9BC4-D8E0ACFB4F06}" srcOrd="5" destOrd="0" presId="urn:microsoft.com/office/officeart/2008/layout/LinedList"/>
    <dgm:cxn modelId="{CB6C0EE1-380F-4E01-8733-F4FEAF77144C}" type="presParOf" srcId="{14F41947-0395-4873-9BC4-D8E0ACFB4F06}" destId="{E1573A31-CDF9-41EB-B7B7-61380A5CFF4F}" srcOrd="0" destOrd="0" presId="urn:microsoft.com/office/officeart/2008/layout/LinedList"/>
    <dgm:cxn modelId="{9A066463-30AE-454D-9314-BF8711BF8212}" type="presParOf" srcId="{14F41947-0395-4873-9BC4-D8E0ACFB4F06}" destId="{66B84B68-0B55-48DA-9E76-C539C90D3E09}" srcOrd="1" destOrd="0" presId="urn:microsoft.com/office/officeart/2008/layout/LinedList"/>
    <dgm:cxn modelId="{866DB67A-458B-4980-8E25-4CE6ECB9D768}" type="presParOf" srcId="{8D571F17-9126-4536-AC7A-C4614D7124B2}" destId="{EE0EDDB7-B0BC-4758-94BF-80D6947A3BD4}" srcOrd="6" destOrd="0" presId="urn:microsoft.com/office/officeart/2008/layout/LinedList"/>
    <dgm:cxn modelId="{27110E67-4B55-4461-AE2B-082B5300CA69}" type="presParOf" srcId="{8D571F17-9126-4536-AC7A-C4614D7124B2}" destId="{11B31E01-F835-4C72-AE07-20A71765B94A}" srcOrd="7" destOrd="0" presId="urn:microsoft.com/office/officeart/2008/layout/LinedList"/>
    <dgm:cxn modelId="{8D1DF4FF-8DFF-4FF7-A36F-AAF74BEED822}" type="presParOf" srcId="{11B31E01-F835-4C72-AE07-20A71765B94A}" destId="{3902EF62-E01A-4FF7-B4CA-C5A0F4189872}" srcOrd="0" destOrd="0" presId="urn:microsoft.com/office/officeart/2008/layout/LinedList"/>
    <dgm:cxn modelId="{27547453-8D41-4CAB-8030-EF8F1BE6F270}" type="presParOf" srcId="{11B31E01-F835-4C72-AE07-20A71765B94A}" destId="{ABE25119-72AA-41E5-810C-3BFAF5CFACC6}" srcOrd="1" destOrd="0" presId="urn:microsoft.com/office/officeart/2008/layout/LinedList"/>
    <dgm:cxn modelId="{BA00BB50-FD6A-4E54-9A0D-B9BE9C71A3CF}" type="presParOf" srcId="{8D571F17-9126-4536-AC7A-C4614D7124B2}" destId="{E8D9F920-0254-49BC-90BC-F6CFF2EE51A2}" srcOrd="8" destOrd="0" presId="urn:microsoft.com/office/officeart/2008/layout/LinedList"/>
    <dgm:cxn modelId="{2DBFF519-C8DB-41AD-833D-AA4DAF0998E9}" type="presParOf" srcId="{8D571F17-9126-4536-AC7A-C4614D7124B2}" destId="{0226340F-601B-46C4-B84E-D0209CD39AE1}" srcOrd="9" destOrd="0" presId="urn:microsoft.com/office/officeart/2008/layout/LinedList"/>
    <dgm:cxn modelId="{247401B0-920B-47D9-8FDC-B3342FD1C82B}" type="presParOf" srcId="{0226340F-601B-46C4-B84E-D0209CD39AE1}" destId="{7CE7AA2E-71DE-47E4-AE0C-1E9D1B482C4C}" srcOrd="0" destOrd="0" presId="urn:microsoft.com/office/officeart/2008/layout/LinedList"/>
    <dgm:cxn modelId="{C9F1D9BE-0C42-49A2-A40A-123B92F03F31}" type="presParOf" srcId="{0226340F-601B-46C4-B84E-D0209CD39AE1}" destId="{1FFB3AF8-FF1F-43AC-9042-80E5A79A654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3654DA-5D33-4226-A254-B60581BDD160}">
      <dsp:nvSpPr>
        <dsp:cNvPr id="0" name=""/>
        <dsp:cNvSpPr/>
      </dsp:nvSpPr>
      <dsp:spPr>
        <a:xfrm>
          <a:off x="447913" y="1658"/>
          <a:ext cx="2863304" cy="17179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The expectation is that students and families regularly access Schoology to check the following sections for information:</a:t>
          </a:r>
        </a:p>
      </dsp:txBody>
      <dsp:txXfrm>
        <a:off x="447913" y="1658"/>
        <a:ext cx="2863304" cy="1717982"/>
      </dsp:txXfrm>
    </dsp:sp>
    <dsp:sp modelId="{B5C60B7B-B82A-4A86-B192-82933D81FB72}">
      <dsp:nvSpPr>
        <dsp:cNvPr id="0" name=""/>
        <dsp:cNvSpPr/>
      </dsp:nvSpPr>
      <dsp:spPr>
        <a:xfrm>
          <a:off x="3597547" y="1658"/>
          <a:ext cx="2863304" cy="1717982"/>
        </a:xfrm>
        <a:prstGeom prst="rect">
          <a:avLst/>
        </a:prstGeom>
        <a:solidFill>
          <a:schemeClr val="accent2">
            <a:hueOff val="-330843"/>
            <a:satOff val="373"/>
            <a:lumOff val="88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Materials- Check the </a:t>
          </a:r>
          <a:r>
            <a:rPr lang="en-US" sz="1800" kern="1200" dirty="0">
              <a:solidFill>
                <a:srgbClr val="92D050"/>
              </a:solidFill>
            </a:rPr>
            <a:t>GREEN</a:t>
          </a:r>
          <a:r>
            <a:rPr lang="en-US" sz="1800" kern="1200" dirty="0"/>
            <a:t> folder for the current weeks materials.</a:t>
          </a:r>
        </a:p>
      </dsp:txBody>
      <dsp:txXfrm>
        <a:off x="3597547" y="1658"/>
        <a:ext cx="2863304" cy="1717982"/>
      </dsp:txXfrm>
    </dsp:sp>
    <dsp:sp modelId="{52A7067A-D4ED-4245-A20D-4707C837E504}">
      <dsp:nvSpPr>
        <dsp:cNvPr id="0" name=""/>
        <dsp:cNvSpPr/>
      </dsp:nvSpPr>
      <dsp:spPr>
        <a:xfrm>
          <a:off x="6747182" y="1658"/>
          <a:ext cx="2863304" cy="1717982"/>
        </a:xfrm>
        <a:prstGeom prst="rect">
          <a:avLst/>
        </a:prstGeom>
        <a:solidFill>
          <a:schemeClr val="accent2">
            <a:hueOff val="-661686"/>
            <a:satOff val="746"/>
            <a:lumOff val="1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Calendar- For upcoming assessments.</a:t>
          </a:r>
        </a:p>
      </dsp:txBody>
      <dsp:txXfrm>
        <a:off x="6747182" y="1658"/>
        <a:ext cx="2863304" cy="1717982"/>
      </dsp:txXfrm>
    </dsp:sp>
    <dsp:sp modelId="{8737959B-869B-4C8A-8345-649B5A2CB9D3}">
      <dsp:nvSpPr>
        <dsp:cNvPr id="0" name=""/>
        <dsp:cNvSpPr/>
      </dsp:nvSpPr>
      <dsp:spPr>
        <a:xfrm>
          <a:off x="2022730" y="2005971"/>
          <a:ext cx="2863304" cy="1717982"/>
        </a:xfrm>
        <a:prstGeom prst="rect">
          <a:avLst/>
        </a:prstGeom>
        <a:solidFill>
          <a:schemeClr val="accent2">
            <a:hueOff val="-992530"/>
            <a:satOff val="1119"/>
            <a:lumOff val="264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Updates Page- Any important announcements.</a:t>
          </a:r>
        </a:p>
      </dsp:txBody>
      <dsp:txXfrm>
        <a:off x="2022730" y="2005971"/>
        <a:ext cx="2863304" cy="1717982"/>
      </dsp:txXfrm>
    </dsp:sp>
    <dsp:sp modelId="{C38E36C9-72EA-4F61-B01C-6DCA0294E5DC}">
      <dsp:nvSpPr>
        <dsp:cNvPr id="0" name=""/>
        <dsp:cNvSpPr/>
      </dsp:nvSpPr>
      <dsp:spPr>
        <a:xfrm>
          <a:off x="5172365" y="2005971"/>
          <a:ext cx="2863304" cy="1717982"/>
        </a:xfrm>
        <a:prstGeom prst="rec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Messages- Your child is able to message me with any questions/concerns.</a:t>
          </a:r>
        </a:p>
      </dsp:txBody>
      <dsp:txXfrm>
        <a:off x="5172365" y="2005971"/>
        <a:ext cx="2863304" cy="1717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493AA8-7BD3-4801-B143-CEE6EB85F1BA}">
      <dsp:nvSpPr>
        <dsp:cNvPr id="0" name=""/>
        <dsp:cNvSpPr/>
      </dsp:nvSpPr>
      <dsp:spPr>
        <a:xfrm>
          <a:off x="1227" y="267023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99136AD-F9D0-4F08-8AE8-C22BD8F57225}">
      <dsp:nvSpPr>
        <dsp:cNvPr id="0" name=""/>
        <dsp:cNvSpPr/>
      </dsp:nvSpPr>
      <dsp:spPr>
        <a:xfrm>
          <a:off x="480082" y="721935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Students access the online textbook through Clever by clicking the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accelerate learning </a:t>
          </a:r>
          <a:r>
            <a:rPr lang="en-US" sz="2400" kern="1200" dirty="0"/>
            <a:t>icon.  </a:t>
          </a:r>
        </a:p>
      </dsp:txBody>
      <dsp:txXfrm>
        <a:off x="560236" y="802089"/>
        <a:ext cx="4149382" cy="2576345"/>
      </dsp:txXfrm>
    </dsp:sp>
    <dsp:sp modelId="{96770517-E7FA-408E-9A69-D21737EC8F27}">
      <dsp:nvSpPr>
        <dsp:cNvPr id="0" name=""/>
        <dsp:cNvSpPr/>
      </dsp:nvSpPr>
      <dsp:spPr>
        <a:xfrm>
          <a:off x="5268627" y="267023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37F98EE-083C-4591-A8FF-1F93AB935D3F}">
      <dsp:nvSpPr>
        <dsp:cNvPr id="0" name=""/>
        <dsp:cNvSpPr/>
      </dsp:nvSpPr>
      <dsp:spPr>
        <a:xfrm>
          <a:off x="5747481" y="721935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Select the correct textbook and corresponding unit and section to view the student lesson which includes videos and extra practice opportunities.</a:t>
          </a:r>
        </a:p>
      </dsp:txBody>
      <dsp:txXfrm>
        <a:off x="5827635" y="802089"/>
        <a:ext cx="4149382" cy="25763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734A91-B8C1-4C7C-A70C-8093B1C5DCAA}">
      <dsp:nvSpPr>
        <dsp:cNvPr id="0" name=""/>
        <dsp:cNvSpPr/>
      </dsp:nvSpPr>
      <dsp:spPr>
        <a:xfrm>
          <a:off x="0" y="454"/>
          <a:ext cx="1005839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0D4D626-E80A-4CEF-82D9-AF6D163FD350}">
      <dsp:nvSpPr>
        <dsp:cNvPr id="0" name=""/>
        <dsp:cNvSpPr/>
      </dsp:nvSpPr>
      <dsp:spPr>
        <a:xfrm>
          <a:off x="0" y="454"/>
          <a:ext cx="10058399" cy="744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If you have a specific need/concern that needs addressed, please email me.</a:t>
          </a:r>
        </a:p>
      </dsp:txBody>
      <dsp:txXfrm>
        <a:off x="0" y="454"/>
        <a:ext cx="10058399" cy="744940"/>
      </dsp:txXfrm>
    </dsp:sp>
    <dsp:sp modelId="{AB187FFF-2EDA-455D-9DBD-5FA5CB17BAF2}">
      <dsp:nvSpPr>
        <dsp:cNvPr id="0" name=""/>
        <dsp:cNvSpPr/>
      </dsp:nvSpPr>
      <dsp:spPr>
        <a:xfrm>
          <a:off x="0" y="745395"/>
          <a:ext cx="1005839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693EBC3-ADED-45EE-98AB-BB69B5BE2E3D}">
      <dsp:nvSpPr>
        <dsp:cNvPr id="0" name=""/>
        <dsp:cNvSpPr/>
      </dsp:nvSpPr>
      <dsp:spPr>
        <a:xfrm>
          <a:off x="0" y="745395"/>
          <a:ext cx="10058399" cy="744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hlinkClick xmlns:r="http://schemas.openxmlformats.org/officeDocument/2006/relationships" r:id="rId1"/>
            </a:rPr>
            <a:t>Kelly.hicks@stjohns.k12.fl.us</a:t>
          </a:r>
          <a:endParaRPr lang="en-US" sz="2000" kern="1200"/>
        </a:p>
      </dsp:txBody>
      <dsp:txXfrm>
        <a:off x="0" y="745395"/>
        <a:ext cx="10058399" cy="744940"/>
      </dsp:txXfrm>
    </dsp:sp>
    <dsp:sp modelId="{E3819410-D6F6-4C3E-BB65-DF04E4D94D83}">
      <dsp:nvSpPr>
        <dsp:cNvPr id="0" name=""/>
        <dsp:cNvSpPr/>
      </dsp:nvSpPr>
      <dsp:spPr>
        <a:xfrm>
          <a:off x="0" y="1490335"/>
          <a:ext cx="1005839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1573A31-CDF9-41EB-B7B7-61380A5CFF4F}">
      <dsp:nvSpPr>
        <dsp:cNvPr id="0" name=""/>
        <dsp:cNvSpPr/>
      </dsp:nvSpPr>
      <dsp:spPr>
        <a:xfrm>
          <a:off x="0" y="1490335"/>
          <a:ext cx="10058399" cy="744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hlinkClick xmlns:r="http://schemas.openxmlformats.org/officeDocument/2006/relationships" r:id="rId2"/>
            </a:rPr>
            <a:t>Sara.greenfield@stjohns.k12.fl.us</a:t>
          </a:r>
          <a:endParaRPr lang="en-US" sz="2000" kern="1200"/>
        </a:p>
      </dsp:txBody>
      <dsp:txXfrm>
        <a:off x="0" y="1490335"/>
        <a:ext cx="10058399" cy="744940"/>
      </dsp:txXfrm>
    </dsp:sp>
    <dsp:sp modelId="{EE0EDDB7-B0BC-4758-94BF-80D6947A3BD4}">
      <dsp:nvSpPr>
        <dsp:cNvPr id="0" name=""/>
        <dsp:cNvSpPr/>
      </dsp:nvSpPr>
      <dsp:spPr>
        <a:xfrm>
          <a:off x="0" y="2235276"/>
          <a:ext cx="1005839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902EF62-E01A-4FF7-B4CA-C5A0F4189872}">
      <dsp:nvSpPr>
        <dsp:cNvPr id="0" name=""/>
        <dsp:cNvSpPr/>
      </dsp:nvSpPr>
      <dsp:spPr>
        <a:xfrm>
          <a:off x="0" y="2235276"/>
          <a:ext cx="10058399" cy="744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hlinkClick xmlns:r="http://schemas.openxmlformats.org/officeDocument/2006/relationships" r:id="rId3"/>
            </a:rPr>
            <a:t>Kylee.orr@stjohns.k12.fl.us</a:t>
          </a:r>
          <a:endParaRPr lang="en-US" sz="2000" kern="1200"/>
        </a:p>
      </dsp:txBody>
      <dsp:txXfrm>
        <a:off x="0" y="2235276"/>
        <a:ext cx="10058399" cy="744940"/>
      </dsp:txXfrm>
    </dsp:sp>
    <dsp:sp modelId="{E8D9F920-0254-49BC-90BC-F6CFF2EE51A2}">
      <dsp:nvSpPr>
        <dsp:cNvPr id="0" name=""/>
        <dsp:cNvSpPr/>
      </dsp:nvSpPr>
      <dsp:spPr>
        <a:xfrm>
          <a:off x="0" y="2980216"/>
          <a:ext cx="10058399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CE7AA2E-71DE-47E4-AE0C-1E9D1B482C4C}">
      <dsp:nvSpPr>
        <dsp:cNvPr id="0" name=""/>
        <dsp:cNvSpPr/>
      </dsp:nvSpPr>
      <dsp:spPr>
        <a:xfrm>
          <a:off x="0" y="2980216"/>
          <a:ext cx="10058399" cy="744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hlinkClick xmlns:r="http://schemas.openxmlformats.org/officeDocument/2006/relationships" r:id="rId4"/>
            </a:rPr>
            <a:t>Usha.Aravamudan@stjohns.k12.fl.us</a:t>
          </a:r>
          <a:endParaRPr lang="en-US" sz="2000" kern="1200" dirty="0"/>
        </a:p>
      </dsp:txBody>
      <dsp:txXfrm>
        <a:off x="0" y="2980216"/>
        <a:ext cx="10058399" cy="744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39DC94E6-68BD-46F7-8FA4-83051075DF61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35DF1DC-B518-4A89-942B-5DD274AD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188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94E6-68BD-46F7-8FA4-83051075DF61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F1DC-B518-4A89-942B-5DD274AD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893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9DC94E6-68BD-46F7-8FA4-83051075DF61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035DF1DC-B518-4A89-942B-5DD274AD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4655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94E6-68BD-46F7-8FA4-83051075DF61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F1DC-B518-4A89-942B-5DD274AD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356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94E6-68BD-46F7-8FA4-83051075DF61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F1DC-B518-4A89-942B-5DD274AD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76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94E6-68BD-46F7-8FA4-83051075DF61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F1DC-B518-4A89-942B-5DD274AD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624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94E6-68BD-46F7-8FA4-83051075DF61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F1DC-B518-4A89-942B-5DD274AD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541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94E6-68BD-46F7-8FA4-83051075DF61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35DF1DC-B518-4A89-942B-5DD274ADAF9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84718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39DC94E6-68BD-46F7-8FA4-83051075DF61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35DF1DC-B518-4A89-942B-5DD274ADAF9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35515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94E6-68BD-46F7-8FA4-83051075DF61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F1DC-B518-4A89-942B-5DD274AD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460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94E6-68BD-46F7-8FA4-83051075DF61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DF1DC-B518-4A89-942B-5DD274AD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964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9DC94E6-68BD-46F7-8FA4-83051075DF61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35DF1DC-B518-4A89-942B-5DD274ADA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688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5472113B-41FA-450E-B533-F51733045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EDF80C-E1FE-5C92-058F-0351D411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703" y="1276090"/>
            <a:ext cx="3750954" cy="4323867"/>
          </a:xfrm>
          <a:prstGeom prst="rect">
            <a:avLst/>
          </a:prstGeo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3CB5E9E0-7C44-46B5-B3E8-E62887B31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6849" y="1348844"/>
            <a:ext cx="5716338" cy="3042706"/>
          </a:xfrm>
        </p:spPr>
        <p:txBody>
          <a:bodyPr>
            <a:normAutofit/>
          </a:bodyPr>
          <a:lstStyle/>
          <a:p>
            <a:r>
              <a:rPr lang="en-US" sz="5600" b="1"/>
              <a:t>Welcome to the Middle School Math Open House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EF88855-34D7-45DF-9DB8-682E4A358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4898" y="446824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BC6981A1-6AD0-44A6-84F4-420410F3B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4919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CD9FF0FB-30CE-40B4-B3F2-A565E71CE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4083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7216A06-7EF2-4C72-8D1E-8959D3EBC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49198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234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B5D6631-F74B-410E-B60D-7C97D6D77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300CB1-0412-47A2-BA30-07135C98E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AC820A-F7A7-46F3-933A-2CCC7201D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AFCA3D-277C-4C06-BC17-5108F3A70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457DF47-900A-447E-9B61-2B94B7495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4772325-EEFF-4BA8-841C-29A78A2E4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D3094C5-7785-41DD-B095-217D26651E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D3CF66E-289D-4AB8-85D9-C0B9AE18B6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8AD58F8-A25B-4E55-9B70-759019A69F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FC0FAB-C447-4AF0-B2F8-1A6656A7C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1E7DCD7-3AC5-4E2C-8260-56291A898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675873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5C10AE8-8663-498F-85C5-BFE154BB6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1973" y="643464"/>
            <a:ext cx="4143830" cy="5566305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32DB11C-F5A8-4100-B4A3-1363129E5F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7364" y="806860"/>
            <a:ext cx="3813048" cy="523951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D5B374-CA41-3173-8CC9-4D46DFFD9C66}"/>
              </a:ext>
            </a:extLst>
          </p:cNvPr>
          <p:cNvSpPr txBox="1"/>
          <p:nvPr/>
        </p:nvSpPr>
        <p:spPr>
          <a:xfrm>
            <a:off x="7957225" y="1559768"/>
            <a:ext cx="2978281" cy="31353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500" cap="all" spc="-1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Meet the Math Department Team:</a:t>
            </a:r>
          </a:p>
        </p:txBody>
      </p:sp>
      <p:pic>
        <p:nvPicPr>
          <p:cNvPr id="4" name="Picture 3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041F2CD5-1F1B-C7E0-326B-9624CB2A38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98" r="-1" b="29147"/>
          <a:stretch>
            <a:fillRect/>
          </a:stretch>
        </p:blipFill>
        <p:spPr>
          <a:xfrm>
            <a:off x="766876" y="676252"/>
            <a:ext cx="1632327" cy="1667445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42A565BD-1766-4317-876F-8C88B84DC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03768" y="640856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B88B546-B69B-4542-AEA9-870C56B75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18068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641C125-D090-4512-84D4-62C8284A5A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09708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AF1C18B-2ECB-4214-8EB8-96470842B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18068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B2B9B3F-AB0D-E484-15D3-65964B7DC021}"/>
              </a:ext>
            </a:extLst>
          </p:cNvPr>
          <p:cNvSpPr txBox="1"/>
          <p:nvPr/>
        </p:nvSpPr>
        <p:spPr>
          <a:xfrm>
            <a:off x="247788" y="2380327"/>
            <a:ext cx="27172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Mrs. Hicks</a:t>
            </a:r>
          </a:p>
          <a:p>
            <a:pPr algn="ctr"/>
            <a:r>
              <a:rPr lang="en-US" b="1" dirty="0"/>
              <a:t>6</a:t>
            </a:r>
            <a:r>
              <a:rPr lang="en-US" b="1" baseline="30000" dirty="0"/>
              <a:t>th</a:t>
            </a:r>
            <a:r>
              <a:rPr lang="en-US" b="1" dirty="0"/>
              <a:t> Standard</a:t>
            </a:r>
          </a:p>
          <a:p>
            <a:pPr algn="ctr"/>
            <a:r>
              <a:rPr lang="en-US" b="1" dirty="0"/>
              <a:t>7</a:t>
            </a:r>
            <a:r>
              <a:rPr lang="en-US" b="1" baseline="30000" dirty="0"/>
              <a:t>th</a:t>
            </a:r>
            <a:r>
              <a:rPr lang="en-US" b="1" dirty="0"/>
              <a:t> Advanced</a:t>
            </a:r>
          </a:p>
          <a:p>
            <a:pPr algn="ctr"/>
            <a:r>
              <a:rPr lang="en-US" b="1" dirty="0"/>
              <a:t>8</a:t>
            </a:r>
            <a:r>
              <a:rPr lang="en-US" b="1" baseline="30000" dirty="0"/>
              <a:t>th</a:t>
            </a:r>
            <a:r>
              <a:rPr lang="en-US" b="1" dirty="0"/>
              <a:t> Pre-Algebra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5C063B-E98D-0C5A-526D-76E4E025B4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0593" y="484098"/>
            <a:ext cx="1358867" cy="18653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BC76A9-B0CA-2AB1-1239-43EBCB7FD282}"/>
              </a:ext>
            </a:extLst>
          </p:cNvPr>
          <p:cNvSpPr txBox="1"/>
          <p:nvPr/>
        </p:nvSpPr>
        <p:spPr>
          <a:xfrm>
            <a:off x="3800628" y="2421941"/>
            <a:ext cx="1926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Mrs. Greenfield</a:t>
            </a:r>
          </a:p>
          <a:p>
            <a:pPr algn="ctr"/>
            <a:r>
              <a:rPr lang="en-US" b="1" dirty="0"/>
              <a:t>7</a:t>
            </a:r>
            <a:r>
              <a:rPr lang="en-US" b="1" baseline="30000" dirty="0"/>
              <a:t>th</a:t>
            </a:r>
            <a:r>
              <a:rPr lang="en-US" b="1" dirty="0"/>
              <a:t> Standard</a:t>
            </a:r>
          </a:p>
          <a:p>
            <a:pPr algn="ctr"/>
            <a:r>
              <a:rPr lang="en-US" b="1" dirty="0"/>
              <a:t>7</a:t>
            </a:r>
            <a:r>
              <a:rPr lang="en-US" b="1" baseline="30000" dirty="0"/>
              <a:t>th</a:t>
            </a:r>
            <a:r>
              <a:rPr lang="en-US" b="1" dirty="0"/>
              <a:t> Advanced</a:t>
            </a:r>
          </a:p>
        </p:txBody>
      </p:sp>
      <p:pic>
        <p:nvPicPr>
          <p:cNvPr id="10" name="Picture 9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13E32FBD-5E15-D706-4663-86C8511906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93" y="3757347"/>
            <a:ext cx="1315610" cy="18480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2E23992-A546-B78F-7B22-4F9D03018A71}"/>
              </a:ext>
            </a:extLst>
          </p:cNvPr>
          <p:cNvSpPr txBox="1"/>
          <p:nvPr/>
        </p:nvSpPr>
        <p:spPr>
          <a:xfrm>
            <a:off x="684062" y="5719565"/>
            <a:ext cx="17620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Mrs. Orr</a:t>
            </a:r>
          </a:p>
          <a:p>
            <a:pPr algn="ctr"/>
            <a:r>
              <a:rPr lang="en-US" b="1" dirty="0"/>
              <a:t>Algebra 1 Honors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F1DB1DA-7291-98BF-97F1-F1DC99A6636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4"/>
          <a:stretch>
            <a:fillRect/>
          </a:stretch>
        </p:blipFill>
        <p:spPr bwMode="auto">
          <a:xfrm>
            <a:off x="3962083" y="3771793"/>
            <a:ext cx="1517377" cy="17392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D11D06E-B8F3-5BA2-8925-31CEFEFD8E9D}"/>
              </a:ext>
            </a:extLst>
          </p:cNvPr>
          <p:cNvSpPr txBox="1"/>
          <p:nvPr/>
        </p:nvSpPr>
        <p:spPr>
          <a:xfrm>
            <a:off x="3668670" y="5708351"/>
            <a:ext cx="21908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Mrs. Aravamudan</a:t>
            </a:r>
          </a:p>
          <a:p>
            <a:pPr algn="ctr"/>
            <a:r>
              <a:rPr lang="en-US" b="1" dirty="0"/>
              <a:t>6</a:t>
            </a:r>
            <a:r>
              <a:rPr lang="en-US" b="1" baseline="30000" dirty="0"/>
              <a:t>th</a:t>
            </a:r>
            <a:r>
              <a:rPr lang="en-US" b="1" dirty="0"/>
              <a:t> Advanced</a:t>
            </a:r>
          </a:p>
          <a:p>
            <a:pPr algn="ctr"/>
            <a:r>
              <a:rPr lang="en-US" b="1" dirty="0"/>
              <a:t>Geometry Honors</a:t>
            </a:r>
          </a:p>
        </p:txBody>
      </p:sp>
    </p:spTree>
    <p:extLst>
      <p:ext uri="{BB962C8B-B14F-4D97-AF65-F5344CB8AC3E}">
        <p14:creationId xmlns:p14="http://schemas.microsoft.com/office/powerpoint/2010/main" val="2149765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95ADE1-DCB2-DE05-9FC7-DB88D88A4E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10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Schoology 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4B0D63E-1DFD-C7D0-2496-FD78CDBB2F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4635345"/>
              </p:ext>
            </p:extLst>
          </p:nvPr>
        </p:nvGraphicFramePr>
        <p:xfrm>
          <a:off x="1066800" y="2310063"/>
          <a:ext cx="10058400" cy="3725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1328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Math Nation Online Textbook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74909DE-02DB-556D-637F-C2FDD1272D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8791217"/>
              </p:ext>
            </p:extLst>
          </p:nvPr>
        </p:nvGraphicFramePr>
        <p:xfrm>
          <a:off x="1066800" y="2310063"/>
          <a:ext cx="10058400" cy="3725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9370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967F423-D21C-4F37-A0B7-750026A17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pic>
        <p:nvPicPr>
          <p:cNvPr id="9" name="Picture 8" descr="Formulas written on a blackboard">
            <a:extLst>
              <a:ext uri="{FF2B5EF4-FFF2-40B4-BE49-F238E27FC236}">
                <a16:creationId xmlns:a16="http://schemas.microsoft.com/office/drawing/2014/main" id="{E3620EFE-2489-00FC-8863-2185307D125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t="15730"/>
          <a:stretch>
            <a:fillRect/>
          </a:stretch>
        </p:blipFill>
        <p:spPr>
          <a:xfrm>
            <a:off x="234696" y="10"/>
            <a:ext cx="12191980" cy="6857990"/>
          </a:xfrm>
          <a:prstGeom prst="rect">
            <a:avLst/>
          </a:prstGeom>
        </p:spPr>
      </p:pic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9CB4636B-59DC-8D1B-9894-3ECB1CFB18DB}"/>
              </a:ext>
            </a:extLst>
          </p:cNvPr>
          <p:cNvSpPr txBox="1">
            <a:spLocks/>
          </p:cNvSpPr>
          <p:nvPr/>
        </p:nvSpPr>
        <p:spPr>
          <a:xfrm>
            <a:off x="772793" y="1095064"/>
            <a:ext cx="5671550" cy="2573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None/>
            </a:pPr>
            <a:r>
              <a:rPr lang="en-US" b="1" dirty="0"/>
              <a:t>                   </a:t>
            </a:r>
            <a:r>
              <a:rPr lang="en-US" b="1" u="sng" dirty="0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en-US" b="1" u="sng" baseline="30000" dirty="0">
                <a:solidFill>
                  <a:schemeClr val="tx2">
                    <a:lumMod val="75000"/>
                  </a:schemeClr>
                </a:solidFill>
              </a:rPr>
              <a:t>st</a:t>
            </a:r>
            <a:r>
              <a:rPr lang="en-US" b="1" u="sng" dirty="0">
                <a:solidFill>
                  <a:schemeClr val="tx2">
                    <a:lumMod val="75000"/>
                  </a:schemeClr>
                </a:solidFill>
              </a:rPr>
              <a:t> Quarter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				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Number Sense and Operations with Positive Numbers (Unit 1)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Fractions, Decimals, Percents (Unit 2)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Understanding Rational Numbers (Unit 3)</a:t>
            </a:r>
          </a:p>
          <a:p>
            <a:pPr marL="0" indent="0">
              <a:buNone/>
            </a:pP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92D4A77C-68C5-0667-1B91-B2DF8333786D}"/>
              </a:ext>
            </a:extLst>
          </p:cNvPr>
          <p:cNvSpPr txBox="1">
            <a:spLocks/>
          </p:cNvSpPr>
          <p:nvPr/>
        </p:nvSpPr>
        <p:spPr>
          <a:xfrm>
            <a:off x="6531429" y="1084214"/>
            <a:ext cx="4974771" cy="220984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 algn="ctr">
              <a:buNone/>
            </a:pPr>
            <a:r>
              <a:rPr lang="en-US" sz="1900" b="1" u="sng" dirty="0">
                <a:solidFill>
                  <a:schemeClr val="accent3">
                    <a:lumMod val="75000"/>
                  </a:schemeClr>
                </a:solidFill>
              </a:rPr>
              <a:t>3</a:t>
            </a:r>
            <a:r>
              <a:rPr lang="en-US" sz="1900" b="1" u="sng" baseline="30000" dirty="0">
                <a:solidFill>
                  <a:schemeClr val="accent3">
                    <a:lumMod val="75000"/>
                  </a:schemeClr>
                </a:solidFill>
              </a:rPr>
              <a:t>rd</a:t>
            </a:r>
            <a:r>
              <a:rPr lang="en-US" sz="1900" b="1" u="sng" dirty="0">
                <a:solidFill>
                  <a:schemeClr val="accent3">
                    <a:lumMod val="75000"/>
                  </a:schemeClr>
                </a:solidFill>
              </a:rPr>
              <a:t> Quarter:</a:t>
            </a:r>
          </a:p>
          <a:p>
            <a:endParaRPr lang="en-US" sz="1900" b="1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sz="1900" b="1" dirty="0">
                <a:solidFill>
                  <a:schemeClr val="accent3">
                    <a:lumMod val="75000"/>
                  </a:schemeClr>
                </a:solidFill>
              </a:rPr>
              <a:t>Representing Data and Data Distributions (Unit 10)</a:t>
            </a:r>
          </a:p>
          <a:p>
            <a:r>
              <a:rPr lang="en-US" sz="1900" b="1" dirty="0">
                <a:solidFill>
                  <a:schemeClr val="accent3">
                    <a:lumMod val="75000"/>
                  </a:schemeClr>
                </a:solidFill>
              </a:rPr>
              <a:t>Algebraic Expressions (Unit 13)</a:t>
            </a:r>
          </a:p>
          <a:p>
            <a:r>
              <a:rPr lang="en-US" sz="1900" b="1" dirty="0">
                <a:solidFill>
                  <a:schemeClr val="accent3">
                    <a:lumMod val="75000"/>
                  </a:schemeClr>
                </a:solidFill>
              </a:rPr>
              <a:t>Equations and Inequalities (Unit 14)</a:t>
            </a:r>
          </a:p>
          <a:p>
            <a:endParaRPr lang="en-US" sz="20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55B627-8E67-6BDE-B1EF-BEF266CD3D2A}"/>
              </a:ext>
            </a:extLst>
          </p:cNvPr>
          <p:cNvSpPr txBox="1">
            <a:spLocks/>
          </p:cNvSpPr>
          <p:nvPr/>
        </p:nvSpPr>
        <p:spPr>
          <a:xfrm>
            <a:off x="917088" y="3668486"/>
            <a:ext cx="4906769" cy="24750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100" dirty="0"/>
          </a:p>
          <a:p>
            <a:pPr marL="0" indent="0" algn="ctr">
              <a:lnSpc>
                <a:spcPct val="90000"/>
              </a:lnSpc>
              <a:buFont typeface="Garamond" pitchFamily="18" charset="0"/>
              <a:buNone/>
            </a:pP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                   </a:t>
            </a:r>
            <a:r>
              <a:rPr lang="en-US" sz="2100" b="1" u="sng" dirty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en-US" sz="2100" b="1" u="sng" baseline="30000" dirty="0">
                <a:solidFill>
                  <a:schemeClr val="accent4">
                    <a:lumMod val="75000"/>
                  </a:schemeClr>
                </a:solidFill>
              </a:rPr>
              <a:t>nd</a:t>
            </a:r>
            <a:r>
              <a:rPr lang="en-US" sz="2100" b="1" u="sng" dirty="0">
                <a:solidFill>
                  <a:schemeClr val="accent4">
                    <a:lumMod val="75000"/>
                  </a:schemeClr>
                </a:solidFill>
              </a:rPr>
              <a:t>  Quarter</a:t>
            </a: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				</a:t>
            </a:r>
          </a:p>
          <a:p>
            <a:pPr>
              <a:lnSpc>
                <a:spcPct val="90000"/>
              </a:lnSpc>
            </a:pP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The Coordinate Plane (Unit 4)</a:t>
            </a:r>
          </a:p>
          <a:p>
            <a:pPr>
              <a:lnSpc>
                <a:spcPct val="90000"/>
              </a:lnSpc>
            </a:pP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Operations with Integers (Unit 6)</a:t>
            </a:r>
          </a:p>
          <a:p>
            <a:pPr>
              <a:lnSpc>
                <a:spcPct val="90000"/>
              </a:lnSpc>
            </a:pP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Data Sets (Unit 9)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B1AB90E2-D019-1F86-6FF5-6EBFB62B50B1}"/>
              </a:ext>
            </a:extLst>
          </p:cNvPr>
          <p:cNvSpPr txBox="1">
            <a:spLocks/>
          </p:cNvSpPr>
          <p:nvPr/>
        </p:nvSpPr>
        <p:spPr>
          <a:xfrm>
            <a:off x="6193972" y="3801114"/>
            <a:ext cx="5170807" cy="220984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17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900" b="1" u="sng" dirty="0">
                <a:solidFill>
                  <a:schemeClr val="accent2"/>
                </a:solidFill>
              </a:rPr>
              <a:t>4</a:t>
            </a:r>
            <a:r>
              <a:rPr lang="en-US" sz="1900" b="1" u="sng" baseline="30000" dirty="0">
                <a:solidFill>
                  <a:schemeClr val="accent2"/>
                </a:solidFill>
              </a:rPr>
              <a:t>th</a:t>
            </a:r>
            <a:r>
              <a:rPr lang="en-US" sz="1900" b="1" u="sng" dirty="0">
                <a:solidFill>
                  <a:schemeClr val="accent2"/>
                </a:solidFill>
              </a:rPr>
              <a:t>  Quarter:</a:t>
            </a:r>
          </a:p>
          <a:p>
            <a:pPr marL="0" indent="0">
              <a:lnSpc>
                <a:spcPct val="90000"/>
              </a:lnSpc>
              <a:buNone/>
            </a:pPr>
            <a:endParaRPr lang="en-US" sz="1900" b="1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900" b="1" dirty="0">
                <a:solidFill>
                  <a:schemeClr val="accent2"/>
                </a:solidFill>
              </a:rPr>
              <a:t>Area (Unit 7)</a:t>
            </a:r>
          </a:p>
          <a:p>
            <a:pPr>
              <a:lnSpc>
                <a:spcPct val="90000"/>
              </a:lnSpc>
            </a:pPr>
            <a:r>
              <a:rPr lang="en-US" sz="1900" b="1" dirty="0">
                <a:solidFill>
                  <a:schemeClr val="accent2"/>
                </a:solidFill>
              </a:rPr>
              <a:t>Surface Area and Volume (Unit 8)</a:t>
            </a:r>
          </a:p>
          <a:p>
            <a:pPr>
              <a:lnSpc>
                <a:spcPct val="90000"/>
              </a:lnSpc>
            </a:pPr>
            <a:r>
              <a:rPr lang="en-US" sz="1900" b="1" dirty="0">
                <a:solidFill>
                  <a:schemeClr val="accent2"/>
                </a:solidFill>
              </a:rPr>
              <a:t>Ratios and Rates (Unit 5)</a:t>
            </a:r>
          </a:p>
          <a:p>
            <a:pPr>
              <a:lnSpc>
                <a:spcPct val="90000"/>
              </a:lnSpc>
            </a:pPr>
            <a:r>
              <a:rPr lang="en-US" sz="1900" b="1" dirty="0">
                <a:solidFill>
                  <a:schemeClr val="accent2"/>
                </a:solidFill>
              </a:rPr>
              <a:t>Review for F.A.S.T.</a:t>
            </a:r>
          </a:p>
          <a:p>
            <a:pPr>
              <a:lnSpc>
                <a:spcPct val="90000"/>
              </a:lnSpc>
            </a:pPr>
            <a:endParaRPr lang="en-US" sz="17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10A947-50AE-08F4-3BEF-9A9AAD485556}"/>
              </a:ext>
            </a:extLst>
          </p:cNvPr>
          <p:cNvSpPr txBox="1"/>
          <p:nvPr/>
        </p:nvSpPr>
        <p:spPr>
          <a:xfrm>
            <a:off x="3016789" y="463902"/>
            <a:ext cx="583391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u="sng" dirty="0"/>
              <a:t>6</a:t>
            </a:r>
            <a:r>
              <a:rPr lang="en-US" sz="3000" b="1" u="sng" baseline="30000" dirty="0"/>
              <a:t>th</a:t>
            </a:r>
            <a:r>
              <a:rPr lang="en-US" sz="3000" b="1" u="sng" dirty="0"/>
              <a:t> Grade</a:t>
            </a:r>
          </a:p>
        </p:txBody>
      </p:sp>
    </p:spTree>
    <p:extLst>
      <p:ext uri="{BB962C8B-B14F-4D97-AF65-F5344CB8AC3E}">
        <p14:creationId xmlns:p14="http://schemas.microsoft.com/office/powerpoint/2010/main" val="887559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E757AE-8609-1313-CF89-B4CDD3882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F789024-9E2F-1E29-5FBA-A0B28F038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pic>
        <p:nvPicPr>
          <p:cNvPr id="9" name="Picture 8" descr="Formulas written on a blackboard">
            <a:extLst>
              <a:ext uri="{FF2B5EF4-FFF2-40B4-BE49-F238E27FC236}">
                <a16:creationId xmlns:a16="http://schemas.microsoft.com/office/drawing/2014/main" id="{427377A2-3686-4537-AC17-2EF58A3B5B8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t="15730"/>
          <a:stretch>
            <a:fillRect/>
          </a:stretch>
        </p:blipFill>
        <p:spPr>
          <a:xfrm>
            <a:off x="234696" y="10"/>
            <a:ext cx="12191980" cy="6857990"/>
          </a:xfrm>
          <a:prstGeom prst="rect">
            <a:avLst/>
          </a:prstGeom>
        </p:spPr>
      </p:pic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814F5553-826D-4F32-F412-34FA2D3F790A}"/>
              </a:ext>
            </a:extLst>
          </p:cNvPr>
          <p:cNvSpPr txBox="1">
            <a:spLocks/>
          </p:cNvSpPr>
          <p:nvPr/>
        </p:nvSpPr>
        <p:spPr>
          <a:xfrm>
            <a:off x="772793" y="1095064"/>
            <a:ext cx="5671550" cy="2573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None/>
            </a:pPr>
            <a:r>
              <a:rPr lang="en-US" b="1" dirty="0"/>
              <a:t>                   </a:t>
            </a:r>
            <a:r>
              <a:rPr lang="en-US" b="1" u="sng" dirty="0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en-US" b="1" u="sng" baseline="30000" dirty="0">
                <a:solidFill>
                  <a:schemeClr val="tx2">
                    <a:lumMod val="75000"/>
                  </a:schemeClr>
                </a:solidFill>
              </a:rPr>
              <a:t>st</a:t>
            </a:r>
            <a:r>
              <a:rPr lang="en-US" b="1" u="sng" dirty="0">
                <a:solidFill>
                  <a:schemeClr val="tx2">
                    <a:lumMod val="75000"/>
                  </a:schemeClr>
                </a:solidFill>
              </a:rPr>
              <a:t> Quarter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				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Probability (Unit 2)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Operations with Rational Numbers (Unit 3)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Area (Unit 4)</a:t>
            </a:r>
          </a:p>
          <a:p>
            <a:pPr marL="0" indent="0">
              <a:buNone/>
            </a:pP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255991B3-3013-B689-27EE-FD19B4A5C459}"/>
              </a:ext>
            </a:extLst>
          </p:cNvPr>
          <p:cNvSpPr txBox="1">
            <a:spLocks/>
          </p:cNvSpPr>
          <p:nvPr/>
        </p:nvSpPr>
        <p:spPr>
          <a:xfrm>
            <a:off x="6531429" y="1084214"/>
            <a:ext cx="4974771" cy="220984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 algn="ctr">
              <a:buNone/>
            </a:pPr>
            <a:r>
              <a:rPr lang="en-US" sz="1900" b="1" u="sng" dirty="0">
                <a:solidFill>
                  <a:schemeClr val="accent3">
                    <a:lumMod val="75000"/>
                  </a:schemeClr>
                </a:solidFill>
              </a:rPr>
              <a:t>3</a:t>
            </a:r>
            <a:r>
              <a:rPr lang="en-US" sz="1900" b="1" u="sng" baseline="30000" dirty="0">
                <a:solidFill>
                  <a:schemeClr val="accent3">
                    <a:lumMod val="75000"/>
                  </a:schemeClr>
                </a:solidFill>
              </a:rPr>
              <a:t>rd</a:t>
            </a:r>
            <a:r>
              <a:rPr lang="en-US" sz="1900" b="1" u="sng" dirty="0">
                <a:solidFill>
                  <a:schemeClr val="accent3">
                    <a:lumMod val="75000"/>
                  </a:schemeClr>
                </a:solidFill>
              </a:rPr>
              <a:t> Quarter:</a:t>
            </a:r>
          </a:p>
          <a:p>
            <a:endParaRPr lang="en-US" sz="1900" b="1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sz="1900" b="1" dirty="0">
                <a:solidFill>
                  <a:schemeClr val="accent3">
                    <a:lumMod val="75000"/>
                  </a:schemeClr>
                </a:solidFill>
              </a:rPr>
              <a:t>Evaluating Numeric Expressions (Unit 8)</a:t>
            </a:r>
          </a:p>
          <a:p>
            <a:r>
              <a:rPr lang="en-US" sz="1900" b="1" dirty="0">
                <a:solidFill>
                  <a:schemeClr val="accent3">
                    <a:lumMod val="75000"/>
                  </a:schemeClr>
                </a:solidFill>
              </a:rPr>
              <a:t>Algebraic Expressions (Unit 9)</a:t>
            </a:r>
          </a:p>
          <a:p>
            <a:r>
              <a:rPr lang="en-US" sz="1900" b="1" dirty="0">
                <a:solidFill>
                  <a:schemeClr val="accent3">
                    <a:lumMod val="75000"/>
                  </a:schemeClr>
                </a:solidFill>
              </a:rPr>
              <a:t>Equations and Inequalities (Unit 10)</a:t>
            </a:r>
          </a:p>
          <a:p>
            <a:endParaRPr lang="en-US" sz="20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FAC0D7-168B-952B-EFC4-19DB44F45D38}"/>
              </a:ext>
            </a:extLst>
          </p:cNvPr>
          <p:cNvSpPr txBox="1">
            <a:spLocks/>
          </p:cNvSpPr>
          <p:nvPr/>
        </p:nvSpPr>
        <p:spPr>
          <a:xfrm>
            <a:off x="917088" y="3668486"/>
            <a:ext cx="4906769" cy="247509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100" dirty="0"/>
          </a:p>
          <a:p>
            <a:pPr marL="0" indent="0" algn="ctr">
              <a:lnSpc>
                <a:spcPct val="90000"/>
              </a:lnSpc>
              <a:buFont typeface="Garamond" pitchFamily="18" charset="0"/>
              <a:buNone/>
            </a:pP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                   </a:t>
            </a:r>
            <a:r>
              <a:rPr lang="en-US" sz="2100" b="1" u="sng" dirty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en-US" sz="2100" b="1" u="sng" baseline="30000" dirty="0">
                <a:solidFill>
                  <a:schemeClr val="accent4">
                    <a:lumMod val="75000"/>
                  </a:schemeClr>
                </a:solidFill>
              </a:rPr>
              <a:t>nd</a:t>
            </a:r>
            <a:r>
              <a:rPr lang="en-US" sz="2100" b="1" u="sng" dirty="0">
                <a:solidFill>
                  <a:schemeClr val="accent4">
                    <a:lumMod val="75000"/>
                  </a:schemeClr>
                </a:solidFill>
              </a:rPr>
              <a:t>  Quarter</a:t>
            </a: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				</a:t>
            </a:r>
          </a:p>
          <a:p>
            <a:pPr>
              <a:lnSpc>
                <a:spcPct val="90000"/>
              </a:lnSpc>
            </a:pP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Scaling with Proportional Relationships (Unit 5)</a:t>
            </a:r>
          </a:p>
          <a:p>
            <a:pPr>
              <a:lnSpc>
                <a:spcPct val="90000"/>
              </a:lnSpc>
            </a:pP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Solving Muli-Step Problems with Proportional Relationships (Unit 6)</a:t>
            </a:r>
          </a:p>
          <a:p>
            <a:pPr>
              <a:lnSpc>
                <a:spcPct val="90000"/>
              </a:lnSpc>
            </a:pP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Solving Percentage Problems with Proportional Relationships (Unit 7)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2C630640-D03F-BB70-7815-2FAEDCD46782}"/>
              </a:ext>
            </a:extLst>
          </p:cNvPr>
          <p:cNvSpPr txBox="1">
            <a:spLocks/>
          </p:cNvSpPr>
          <p:nvPr/>
        </p:nvSpPr>
        <p:spPr>
          <a:xfrm>
            <a:off x="6193972" y="3801114"/>
            <a:ext cx="5170807" cy="220984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17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900" b="1" u="sng" dirty="0">
                <a:solidFill>
                  <a:schemeClr val="accent2"/>
                </a:solidFill>
              </a:rPr>
              <a:t>4</a:t>
            </a:r>
            <a:r>
              <a:rPr lang="en-US" sz="1900" b="1" u="sng" baseline="30000" dirty="0">
                <a:solidFill>
                  <a:schemeClr val="accent2"/>
                </a:solidFill>
              </a:rPr>
              <a:t>th</a:t>
            </a:r>
            <a:r>
              <a:rPr lang="en-US" sz="1900" b="1" u="sng" dirty="0">
                <a:solidFill>
                  <a:schemeClr val="accent2"/>
                </a:solidFill>
              </a:rPr>
              <a:t>  Quarter:</a:t>
            </a:r>
          </a:p>
          <a:p>
            <a:pPr marL="0" indent="0">
              <a:lnSpc>
                <a:spcPct val="90000"/>
              </a:lnSpc>
              <a:buNone/>
            </a:pPr>
            <a:endParaRPr lang="en-US" sz="1900" b="1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900" b="1" dirty="0">
                <a:solidFill>
                  <a:schemeClr val="accent2"/>
                </a:solidFill>
              </a:rPr>
              <a:t>Representing Proportional Relationships (Unit 11)</a:t>
            </a:r>
          </a:p>
          <a:p>
            <a:pPr>
              <a:lnSpc>
                <a:spcPct val="90000"/>
              </a:lnSpc>
            </a:pPr>
            <a:r>
              <a:rPr lang="en-US" sz="1900" b="1" dirty="0">
                <a:solidFill>
                  <a:schemeClr val="accent2"/>
                </a:solidFill>
              </a:rPr>
              <a:t>Surface Area and Volume (Unit 12)</a:t>
            </a:r>
          </a:p>
          <a:p>
            <a:pPr>
              <a:lnSpc>
                <a:spcPct val="90000"/>
              </a:lnSpc>
            </a:pPr>
            <a:r>
              <a:rPr lang="en-US" sz="1900" b="1" dirty="0">
                <a:solidFill>
                  <a:schemeClr val="accent2"/>
                </a:solidFill>
              </a:rPr>
              <a:t>Numerical and Categorical Data (Unit 13)</a:t>
            </a:r>
          </a:p>
          <a:p>
            <a:pPr>
              <a:lnSpc>
                <a:spcPct val="90000"/>
              </a:lnSpc>
            </a:pPr>
            <a:r>
              <a:rPr lang="en-US" sz="1900" b="1" dirty="0">
                <a:solidFill>
                  <a:schemeClr val="accent2"/>
                </a:solidFill>
              </a:rPr>
              <a:t>Review for F.A.S.T.</a:t>
            </a:r>
          </a:p>
          <a:p>
            <a:pPr>
              <a:lnSpc>
                <a:spcPct val="90000"/>
              </a:lnSpc>
            </a:pPr>
            <a:endParaRPr lang="en-US" sz="17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15B112-9CA9-2AD0-2833-1333EC242419}"/>
              </a:ext>
            </a:extLst>
          </p:cNvPr>
          <p:cNvSpPr txBox="1"/>
          <p:nvPr/>
        </p:nvSpPr>
        <p:spPr>
          <a:xfrm>
            <a:off x="3016789" y="463902"/>
            <a:ext cx="583391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u="sng" baseline="30000" dirty="0"/>
              <a:t> 7th </a:t>
            </a:r>
            <a:r>
              <a:rPr lang="en-US" sz="3000" b="1" u="sng" dirty="0"/>
              <a:t>Grade</a:t>
            </a:r>
          </a:p>
        </p:txBody>
      </p:sp>
    </p:spTree>
    <p:extLst>
      <p:ext uri="{BB962C8B-B14F-4D97-AF65-F5344CB8AC3E}">
        <p14:creationId xmlns:p14="http://schemas.microsoft.com/office/powerpoint/2010/main" val="2950013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0C1543-501C-839B-B1A3-42F51468A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ACFBF18-4539-0FFC-9FF8-676CCE27A2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pic>
        <p:nvPicPr>
          <p:cNvPr id="9" name="Picture 8" descr="Formulas written on a blackboard">
            <a:extLst>
              <a:ext uri="{FF2B5EF4-FFF2-40B4-BE49-F238E27FC236}">
                <a16:creationId xmlns:a16="http://schemas.microsoft.com/office/drawing/2014/main" id="{B90A087C-35C4-5740-4F5D-1D2BAE3EB58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t="15730"/>
          <a:stretch>
            <a:fillRect/>
          </a:stretch>
        </p:blipFill>
        <p:spPr>
          <a:xfrm>
            <a:off x="234696" y="10"/>
            <a:ext cx="12191980" cy="6857990"/>
          </a:xfrm>
          <a:prstGeom prst="rect">
            <a:avLst/>
          </a:prstGeom>
        </p:spPr>
      </p:pic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2B09CD2-9392-C7B4-A428-5A810C651011}"/>
              </a:ext>
            </a:extLst>
          </p:cNvPr>
          <p:cNvSpPr txBox="1">
            <a:spLocks/>
          </p:cNvSpPr>
          <p:nvPr/>
        </p:nvSpPr>
        <p:spPr>
          <a:xfrm>
            <a:off x="772793" y="1095064"/>
            <a:ext cx="5671550" cy="2573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None/>
            </a:pPr>
            <a:r>
              <a:rPr lang="en-US" b="1" dirty="0"/>
              <a:t>                   </a:t>
            </a:r>
            <a:r>
              <a:rPr lang="en-US" b="1" u="sng" dirty="0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en-US" b="1" u="sng" baseline="30000" dirty="0">
                <a:solidFill>
                  <a:schemeClr val="tx2">
                    <a:lumMod val="75000"/>
                  </a:schemeClr>
                </a:solidFill>
              </a:rPr>
              <a:t>st</a:t>
            </a:r>
            <a:r>
              <a:rPr lang="en-US" b="1" u="sng" dirty="0">
                <a:solidFill>
                  <a:schemeClr val="tx2">
                    <a:lumMod val="75000"/>
                  </a:schemeClr>
                </a:solidFill>
              </a:rPr>
              <a:t> Quarter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				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Inequalities/Equations (Unit 1)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Real Number System (Unit 2)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Exponent Rules/Scientific Notation (Unit 3)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Solving Problems with Rational Numbers (Unit 4)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C41DB1C6-4B50-A917-EA6F-DA67966D585B}"/>
              </a:ext>
            </a:extLst>
          </p:cNvPr>
          <p:cNvSpPr txBox="1">
            <a:spLocks/>
          </p:cNvSpPr>
          <p:nvPr/>
        </p:nvSpPr>
        <p:spPr>
          <a:xfrm>
            <a:off x="6531429" y="1084214"/>
            <a:ext cx="4974771" cy="220984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 algn="ctr">
              <a:buNone/>
            </a:pPr>
            <a:r>
              <a:rPr lang="en-US" sz="1900" b="1" u="sng" dirty="0">
                <a:solidFill>
                  <a:schemeClr val="accent3">
                    <a:lumMod val="75000"/>
                  </a:schemeClr>
                </a:solidFill>
              </a:rPr>
              <a:t>3</a:t>
            </a:r>
            <a:r>
              <a:rPr lang="en-US" sz="1900" b="1" u="sng" baseline="30000" dirty="0">
                <a:solidFill>
                  <a:schemeClr val="accent3">
                    <a:lumMod val="75000"/>
                  </a:schemeClr>
                </a:solidFill>
              </a:rPr>
              <a:t>rd</a:t>
            </a:r>
            <a:r>
              <a:rPr lang="en-US" sz="1900" b="1" u="sng" dirty="0">
                <a:solidFill>
                  <a:schemeClr val="accent3">
                    <a:lumMod val="75000"/>
                  </a:schemeClr>
                </a:solidFill>
              </a:rPr>
              <a:t> Quarter:</a:t>
            </a:r>
          </a:p>
          <a:p>
            <a:endParaRPr lang="en-US" sz="1900" b="1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sz="1900" b="1" dirty="0">
                <a:solidFill>
                  <a:schemeClr val="accent3">
                    <a:lumMod val="75000"/>
                  </a:schemeClr>
                </a:solidFill>
              </a:rPr>
              <a:t>Functions (Unit 12)</a:t>
            </a:r>
          </a:p>
          <a:p>
            <a:r>
              <a:rPr lang="en-US" sz="1900" b="1" dirty="0">
                <a:solidFill>
                  <a:schemeClr val="accent3">
                    <a:lumMod val="75000"/>
                  </a:schemeClr>
                </a:solidFill>
              </a:rPr>
              <a:t>Representing Data (Unit 13)</a:t>
            </a:r>
          </a:p>
          <a:p>
            <a:r>
              <a:rPr lang="en-US" sz="1900" b="1" dirty="0">
                <a:solidFill>
                  <a:schemeClr val="accent3">
                    <a:lumMod val="75000"/>
                  </a:schemeClr>
                </a:solidFill>
              </a:rPr>
              <a:t>Equivalent Algebraic Expressions (Unit 14)</a:t>
            </a:r>
          </a:p>
          <a:p>
            <a:endParaRPr lang="en-US" sz="20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A0D150-A288-6797-C60A-1FD68FCF5764}"/>
              </a:ext>
            </a:extLst>
          </p:cNvPr>
          <p:cNvSpPr txBox="1">
            <a:spLocks/>
          </p:cNvSpPr>
          <p:nvPr/>
        </p:nvSpPr>
        <p:spPr>
          <a:xfrm>
            <a:off x="917088" y="3668486"/>
            <a:ext cx="4906769" cy="247509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100" dirty="0"/>
          </a:p>
          <a:p>
            <a:pPr marL="0" indent="0" algn="ctr">
              <a:lnSpc>
                <a:spcPct val="90000"/>
              </a:lnSpc>
              <a:buFont typeface="Garamond" pitchFamily="18" charset="0"/>
              <a:buNone/>
            </a:pP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                   </a:t>
            </a:r>
            <a:r>
              <a:rPr lang="en-US" sz="2100" b="1" u="sng" dirty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en-US" sz="2100" b="1" u="sng" baseline="30000" dirty="0">
                <a:solidFill>
                  <a:schemeClr val="accent4">
                    <a:lumMod val="75000"/>
                  </a:schemeClr>
                </a:solidFill>
              </a:rPr>
              <a:t>nd</a:t>
            </a:r>
            <a:r>
              <a:rPr lang="en-US" sz="2100" b="1" u="sng" dirty="0">
                <a:solidFill>
                  <a:schemeClr val="accent4">
                    <a:lumMod val="75000"/>
                  </a:schemeClr>
                </a:solidFill>
              </a:rPr>
              <a:t>  Quarter</a:t>
            </a: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				</a:t>
            </a:r>
          </a:p>
          <a:p>
            <a:pPr>
              <a:lnSpc>
                <a:spcPct val="90000"/>
              </a:lnSpc>
            </a:pP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Proportional/Non-Proportional Relationships (Unit 5)</a:t>
            </a:r>
          </a:p>
          <a:p>
            <a:pPr>
              <a:lnSpc>
                <a:spcPct val="90000"/>
              </a:lnSpc>
            </a:pP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Relationships with Triangles (Unit 6)</a:t>
            </a:r>
          </a:p>
          <a:p>
            <a:pPr>
              <a:lnSpc>
                <a:spcPct val="90000"/>
              </a:lnSpc>
            </a:pP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Linear Relationships (Unit 10)</a:t>
            </a:r>
          </a:p>
          <a:p>
            <a:pPr>
              <a:lnSpc>
                <a:spcPct val="90000"/>
              </a:lnSpc>
            </a:pP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Solving Equations and Systems of Equations (Unit 11)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F7F2EBDD-4F35-22C7-69ED-C256008BB104}"/>
              </a:ext>
            </a:extLst>
          </p:cNvPr>
          <p:cNvSpPr txBox="1">
            <a:spLocks/>
          </p:cNvSpPr>
          <p:nvPr/>
        </p:nvSpPr>
        <p:spPr>
          <a:xfrm>
            <a:off x="6193972" y="3801114"/>
            <a:ext cx="5170807" cy="220984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17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900" b="1" u="sng" dirty="0">
                <a:solidFill>
                  <a:schemeClr val="accent2"/>
                </a:solidFill>
              </a:rPr>
              <a:t>4</a:t>
            </a:r>
            <a:r>
              <a:rPr lang="en-US" sz="1900" b="1" u="sng" baseline="30000" dirty="0">
                <a:solidFill>
                  <a:schemeClr val="accent2"/>
                </a:solidFill>
              </a:rPr>
              <a:t>th</a:t>
            </a:r>
            <a:r>
              <a:rPr lang="en-US" sz="1900" b="1" u="sng" dirty="0">
                <a:solidFill>
                  <a:schemeClr val="accent2"/>
                </a:solidFill>
              </a:rPr>
              <a:t>  Quarter:</a:t>
            </a:r>
          </a:p>
          <a:p>
            <a:pPr marL="0" indent="0">
              <a:lnSpc>
                <a:spcPct val="90000"/>
              </a:lnSpc>
              <a:buNone/>
            </a:pPr>
            <a:endParaRPr lang="en-US" sz="1900" b="1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900" b="1" dirty="0">
                <a:solidFill>
                  <a:schemeClr val="accent2"/>
                </a:solidFill>
              </a:rPr>
              <a:t>Transformations (Unit 15)</a:t>
            </a:r>
          </a:p>
          <a:p>
            <a:pPr>
              <a:lnSpc>
                <a:spcPct val="90000"/>
              </a:lnSpc>
            </a:pPr>
            <a:r>
              <a:rPr lang="en-US" sz="1900" b="1" dirty="0">
                <a:solidFill>
                  <a:schemeClr val="accent2"/>
                </a:solidFill>
              </a:rPr>
              <a:t>Properties and Theorems of Angles (Unit 16)</a:t>
            </a:r>
          </a:p>
          <a:p>
            <a:pPr>
              <a:lnSpc>
                <a:spcPct val="90000"/>
              </a:lnSpc>
            </a:pPr>
            <a:r>
              <a:rPr lang="en-US" sz="1900" b="1" dirty="0">
                <a:solidFill>
                  <a:schemeClr val="accent2"/>
                </a:solidFill>
              </a:rPr>
              <a:t>Probability (Unit 17)</a:t>
            </a:r>
          </a:p>
          <a:p>
            <a:pPr>
              <a:lnSpc>
                <a:spcPct val="90000"/>
              </a:lnSpc>
            </a:pPr>
            <a:r>
              <a:rPr lang="en-US" sz="1900" b="1" dirty="0">
                <a:solidFill>
                  <a:schemeClr val="accent2"/>
                </a:solidFill>
              </a:rPr>
              <a:t>Review for F.A.S.T.</a:t>
            </a:r>
          </a:p>
          <a:p>
            <a:pPr>
              <a:lnSpc>
                <a:spcPct val="90000"/>
              </a:lnSpc>
            </a:pPr>
            <a:endParaRPr lang="en-US" sz="17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3157A9-173F-7216-B1D7-490341657044}"/>
              </a:ext>
            </a:extLst>
          </p:cNvPr>
          <p:cNvSpPr txBox="1"/>
          <p:nvPr/>
        </p:nvSpPr>
        <p:spPr>
          <a:xfrm>
            <a:off x="3016789" y="463902"/>
            <a:ext cx="583391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u="sng" dirty="0"/>
              <a:t>7</a:t>
            </a:r>
            <a:r>
              <a:rPr lang="en-US" sz="3000" b="1" u="sng" baseline="30000" dirty="0"/>
              <a:t>th</a:t>
            </a:r>
            <a:r>
              <a:rPr lang="en-US" sz="3000" b="1" u="sng" dirty="0"/>
              <a:t> Advanced/8</a:t>
            </a:r>
            <a:r>
              <a:rPr lang="en-US" sz="3000" b="1" u="sng" baseline="30000" dirty="0"/>
              <a:t>th</a:t>
            </a:r>
            <a:r>
              <a:rPr lang="en-US" sz="3000" b="1" u="sng" dirty="0"/>
              <a:t> Pre-Algebra</a:t>
            </a:r>
          </a:p>
        </p:txBody>
      </p:sp>
    </p:spTree>
    <p:extLst>
      <p:ext uri="{BB962C8B-B14F-4D97-AF65-F5344CB8AC3E}">
        <p14:creationId xmlns:p14="http://schemas.microsoft.com/office/powerpoint/2010/main" val="3057052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77B59E-5D7A-1E5B-3E41-427F41892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8AF0BF9-D57B-551D-ACB4-681C796F7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pic>
        <p:nvPicPr>
          <p:cNvPr id="9" name="Picture 8" descr="Formulas written on a blackboard">
            <a:extLst>
              <a:ext uri="{FF2B5EF4-FFF2-40B4-BE49-F238E27FC236}">
                <a16:creationId xmlns:a16="http://schemas.microsoft.com/office/drawing/2014/main" id="{8907E020-43E7-86F2-4915-7D30FDCDCE9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t="15730"/>
          <a:stretch>
            <a:fillRect/>
          </a:stretch>
        </p:blipFill>
        <p:spPr>
          <a:xfrm>
            <a:off x="234696" y="10"/>
            <a:ext cx="12191980" cy="6857990"/>
          </a:xfrm>
          <a:prstGeom prst="rect">
            <a:avLst/>
          </a:prstGeom>
        </p:spPr>
      </p:pic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CBEE6D4A-D5EF-1D95-0995-7D2497451990}"/>
              </a:ext>
            </a:extLst>
          </p:cNvPr>
          <p:cNvSpPr txBox="1">
            <a:spLocks/>
          </p:cNvSpPr>
          <p:nvPr/>
        </p:nvSpPr>
        <p:spPr>
          <a:xfrm>
            <a:off x="772793" y="1095064"/>
            <a:ext cx="5671550" cy="2573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None/>
            </a:pPr>
            <a:r>
              <a:rPr lang="en-US" b="1" dirty="0"/>
              <a:t>                   </a:t>
            </a:r>
            <a:r>
              <a:rPr lang="en-US" b="1" u="sng" dirty="0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en-US" b="1" u="sng" baseline="30000" dirty="0">
                <a:solidFill>
                  <a:schemeClr val="tx2">
                    <a:lumMod val="75000"/>
                  </a:schemeClr>
                </a:solidFill>
              </a:rPr>
              <a:t>st</a:t>
            </a:r>
            <a:r>
              <a:rPr lang="en-US" b="1" u="sng" dirty="0">
                <a:solidFill>
                  <a:schemeClr val="tx2">
                    <a:lumMod val="75000"/>
                  </a:schemeClr>
                </a:solidFill>
              </a:rPr>
              <a:t> Quarter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				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Solving Equations (Unit 5)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Introduction to Functions (Unit 1)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Algebraic Expressions (Unit 2)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Linear Functions (Unit 3)</a:t>
            </a:r>
          </a:p>
          <a:p>
            <a:pPr marL="0" indent="0">
              <a:buNone/>
            </a:pP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20373472-256A-3A56-348D-4D8CD6736830}"/>
              </a:ext>
            </a:extLst>
          </p:cNvPr>
          <p:cNvSpPr txBox="1">
            <a:spLocks/>
          </p:cNvSpPr>
          <p:nvPr/>
        </p:nvSpPr>
        <p:spPr>
          <a:xfrm>
            <a:off x="6531429" y="1084214"/>
            <a:ext cx="4974771" cy="220984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 algn="ctr">
              <a:buNone/>
            </a:pPr>
            <a:r>
              <a:rPr lang="en-US" sz="1900" b="1" u="sng" dirty="0">
                <a:solidFill>
                  <a:schemeClr val="accent3">
                    <a:lumMod val="75000"/>
                  </a:schemeClr>
                </a:solidFill>
              </a:rPr>
              <a:t>3</a:t>
            </a:r>
            <a:r>
              <a:rPr lang="en-US" sz="1900" b="1" u="sng" baseline="30000" dirty="0">
                <a:solidFill>
                  <a:schemeClr val="accent3">
                    <a:lumMod val="75000"/>
                  </a:schemeClr>
                </a:solidFill>
              </a:rPr>
              <a:t>rd</a:t>
            </a:r>
            <a:r>
              <a:rPr lang="en-US" sz="1900" b="1" u="sng" dirty="0">
                <a:solidFill>
                  <a:schemeClr val="accent3">
                    <a:lumMod val="75000"/>
                  </a:schemeClr>
                </a:solidFill>
              </a:rPr>
              <a:t> Quarter:</a:t>
            </a:r>
          </a:p>
          <a:p>
            <a:endParaRPr lang="en-US" sz="1900" b="1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sz="1900" b="1" dirty="0">
                <a:solidFill>
                  <a:schemeClr val="accent3">
                    <a:lumMod val="75000"/>
                  </a:schemeClr>
                </a:solidFill>
              </a:rPr>
              <a:t>Rewriting Polynomial Expressions (Unit 7)</a:t>
            </a:r>
          </a:p>
          <a:p>
            <a:r>
              <a:rPr lang="en-US" sz="1900" b="1" dirty="0">
                <a:solidFill>
                  <a:schemeClr val="accent3">
                    <a:lumMod val="75000"/>
                  </a:schemeClr>
                </a:solidFill>
              </a:rPr>
              <a:t>Quadratic Functions (Unit 8)</a:t>
            </a:r>
          </a:p>
          <a:p>
            <a:r>
              <a:rPr lang="en-US" sz="1900" b="1" dirty="0">
                <a:solidFill>
                  <a:schemeClr val="accent3">
                    <a:lumMod val="75000"/>
                  </a:schemeClr>
                </a:solidFill>
              </a:rPr>
              <a:t>Writing and Solving Quadratic Equations (Unit 9)</a:t>
            </a:r>
          </a:p>
          <a:p>
            <a:r>
              <a:rPr lang="en-US" sz="1900" b="1" dirty="0">
                <a:solidFill>
                  <a:schemeClr val="accent3">
                    <a:lumMod val="75000"/>
                  </a:schemeClr>
                </a:solidFill>
              </a:rPr>
              <a:t>Absolute Value Functions (Unit 10)</a:t>
            </a:r>
          </a:p>
          <a:p>
            <a:endParaRPr lang="en-US" sz="20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D29B71D-9B5A-889B-5343-329660EE6405}"/>
              </a:ext>
            </a:extLst>
          </p:cNvPr>
          <p:cNvSpPr txBox="1">
            <a:spLocks/>
          </p:cNvSpPr>
          <p:nvPr/>
        </p:nvSpPr>
        <p:spPr>
          <a:xfrm>
            <a:off x="917088" y="3668486"/>
            <a:ext cx="4906769" cy="247509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100" dirty="0"/>
          </a:p>
          <a:p>
            <a:pPr marL="0" indent="0" algn="ctr">
              <a:lnSpc>
                <a:spcPct val="90000"/>
              </a:lnSpc>
              <a:buFont typeface="Garamond" pitchFamily="18" charset="0"/>
              <a:buNone/>
            </a:pP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                   </a:t>
            </a:r>
            <a:r>
              <a:rPr lang="en-US" sz="2100" b="1" u="sng" dirty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en-US" sz="2100" b="1" u="sng" baseline="30000" dirty="0">
                <a:solidFill>
                  <a:schemeClr val="accent4">
                    <a:lumMod val="75000"/>
                  </a:schemeClr>
                </a:solidFill>
              </a:rPr>
              <a:t>nd</a:t>
            </a:r>
            <a:r>
              <a:rPr lang="en-US" sz="2100" b="1" u="sng" dirty="0">
                <a:solidFill>
                  <a:schemeClr val="accent4">
                    <a:lumMod val="75000"/>
                  </a:schemeClr>
                </a:solidFill>
              </a:rPr>
              <a:t>  Quarter</a:t>
            </a: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				</a:t>
            </a:r>
          </a:p>
          <a:p>
            <a:pPr>
              <a:lnSpc>
                <a:spcPct val="90000"/>
              </a:lnSpc>
            </a:pP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Linear Functions (Unit 3)</a:t>
            </a:r>
          </a:p>
          <a:p>
            <a:pPr>
              <a:lnSpc>
                <a:spcPct val="90000"/>
              </a:lnSpc>
            </a:pP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Key Features of Linear Functions (Unit 4)</a:t>
            </a:r>
          </a:p>
          <a:p>
            <a:pPr>
              <a:lnSpc>
                <a:spcPct val="90000"/>
              </a:lnSpc>
            </a:pP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Solving Equations (Unit 5)</a:t>
            </a:r>
          </a:p>
          <a:p>
            <a:pPr>
              <a:lnSpc>
                <a:spcPct val="90000"/>
              </a:lnSpc>
            </a:pP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Linear Inequalities (Unit 6)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CE437318-C7C8-6605-2D2A-7E182250FE35}"/>
              </a:ext>
            </a:extLst>
          </p:cNvPr>
          <p:cNvSpPr txBox="1">
            <a:spLocks/>
          </p:cNvSpPr>
          <p:nvPr/>
        </p:nvSpPr>
        <p:spPr>
          <a:xfrm>
            <a:off x="6193972" y="3801114"/>
            <a:ext cx="5170807" cy="220984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17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900" b="1" u="sng" dirty="0">
                <a:solidFill>
                  <a:schemeClr val="accent2"/>
                </a:solidFill>
              </a:rPr>
              <a:t>4</a:t>
            </a:r>
            <a:r>
              <a:rPr lang="en-US" sz="1900" b="1" u="sng" baseline="30000" dirty="0">
                <a:solidFill>
                  <a:schemeClr val="accent2"/>
                </a:solidFill>
              </a:rPr>
              <a:t>th</a:t>
            </a:r>
            <a:r>
              <a:rPr lang="en-US" sz="1900" b="1" u="sng" dirty="0">
                <a:solidFill>
                  <a:schemeClr val="accent2"/>
                </a:solidFill>
              </a:rPr>
              <a:t>  Quarter:</a:t>
            </a:r>
          </a:p>
          <a:p>
            <a:pPr marL="0" indent="0">
              <a:lnSpc>
                <a:spcPct val="90000"/>
              </a:lnSpc>
              <a:buNone/>
            </a:pPr>
            <a:endParaRPr lang="en-US" sz="1900" b="1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900" b="1" dirty="0">
                <a:solidFill>
                  <a:schemeClr val="accent2"/>
                </a:solidFill>
              </a:rPr>
              <a:t>Exponential Functions (Unit 11)</a:t>
            </a:r>
          </a:p>
          <a:p>
            <a:pPr>
              <a:lnSpc>
                <a:spcPct val="90000"/>
              </a:lnSpc>
            </a:pPr>
            <a:r>
              <a:rPr lang="en-US" sz="1900" b="1" dirty="0">
                <a:solidFill>
                  <a:schemeClr val="accent2"/>
                </a:solidFill>
              </a:rPr>
              <a:t>Bring it Together (Unit 13)</a:t>
            </a:r>
          </a:p>
          <a:p>
            <a:pPr>
              <a:lnSpc>
                <a:spcPct val="90000"/>
              </a:lnSpc>
            </a:pPr>
            <a:r>
              <a:rPr lang="en-US" sz="1900" b="1" dirty="0">
                <a:solidFill>
                  <a:schemeClr val="accent2"/>
                </a:solidFill>
              </a:rPr>
              <a:t>Data Displays and Categorical Data (Unit 12/14)</a:t>
            </a:r>
          </a:p>
          <a:p>
            <a:pPr>
              <a:lnSpc>
                <a:spcPct val="90000"/>
              </a:lnSpc>
            </a:pPr>
            <a:r>
              <a:rPr lang="en-US" sz="1900" b="1" dirty="0">
                <a:solidFill>
                  <a:schemeClr val="accent2"/>
                </a:solidFill>
              </a:rPr>
              <a:t>Review for EOC</a:t>
            </a:r>
          </a:p>
          <a:p>
            <a:pPr>
              <a:lnSpc>
                <a:spcPct val="90000"/>
              </a:lnSpc>
            </a:pPr>
            <a:endParaRPr lang="en-US" sz="17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26E798-BFA3-F36C-079F-E2C110DC5734}"/>
              </a:ext>
            </a:extLst>
          </p:cNvPr>
          <p:cNvSpPr txBox="1"/>
          <p:nvPr/>
        </p:nvSpPr>
        <p:spPr>
          <a:xfrm>
            <a:off x="3016789" y="463902"/>
            <a:ext cx="583391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u="sng" dirty="0"/>
              <a:t>Algebra 1 Honors</a:t>
            </a:r>
          </a:p>
        </p:txBody>
      </p:sp>
    </p:spTree>
    <p:extLst>
      <p:ext uri="{BB962C8B-B14F-4D97-AF65-F5344CB8AC3E}">
        <p14:creationId xmlns:p14="http://schemas.microsoft.com/office/powerpoint/2010/main" val="2091511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F31A99-F3D2-184C-C5A7-79371B444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D975677-64F4-207D-C6FA-C26BB7D54A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pic>
        <p:nvPicPr>
          <p:cNvPr id="9" name="Picture 8" descr="Formulas written on a blackboard">
            <a:extLst>
              <a:ext uri="{FF2B5EF4-FFF2-40B4-BE49-F238E27FC236}">
                <a16:creationId xmlns:a16="http://schemas.microsoft.com/office/drawing/2014/main" id="{2072BE98-B16D-B2D4-8BF6-213B20E302E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t="15730"/>
          <a:stretch>
            <a:fillRect/>
          </a:stretch>
        </p:blipFill>
        <p:spPr>
          <a:xfrm>
            <a:off x="234696" y="10"/>
            <a:ext cx="12191980" cy="6857990"/>
          </a:xfrm>
          <a:prstGeom prst="rect">
            <a:avLst/>
          </a:prstGeom>
        </p:spPr>
      </p:pic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8889EAF3-4D80-54E5-7340-DDBDBE0DF3D9}"/>
              </a:ext>
            </a:extLst>
          </p:cNvPr>
          <p:cNvSpPr txBox="1">
            <a:spLocks/>
          </p:cNvSpPr>
          <p:nvPr/>
        </p:nvSpPr>
        <p:spPr>
          <a:xfrm>
            <a:off x="772793" y="1095064"/>
            <a:ext cx="5671550" cy="2573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buNone/>
            </a:pPr>
            <a:r>
              <a:rPr lang="en-US" b="1" dirty="0"/>
              <a:t>                   </a:t>
            </a:r>
            <a:r>
              <a:rPr lang="en-US" b="1" u="sng" dirty="0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en-US" b="1" u="sng" baseline="30000" dirty="0">
                <a:solidFill>
                  <a:schemeClr val="tx2">
                    <a:lumMod val="75000"/>
                  </a:schemeClr>
                </a:solidFill>
              </a:rPr>
              <a:t>st</a:t>
            </a:r>
            <a:r>
              <a:rPr lang="en-US" b="1" u="sng" dirty="0">
                <a:solidFill>
                  <a:schemeClr val="tx2">
                    <a:lumMod val="75000"/>
                  </a:schemeClr>
                </a:solidFill>
              </a:rPr>
              <a:t> Quarter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				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Geometric Reasoning (Unit 1/2)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Logic and Line Relationships (Unit 3)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Transformations and Symmetry (Unit 4)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5E51B01C-EFBE-04C7-A406-4063DCBAB220}"/>
              </a:ext>
            </a:extLst>
          </p:cNvPr>
          <p:cNvSpPr txBox="1">
            <a:spLocks/>
          </p:cNvSpPr>
          <p:nvPr/>
        </p:nvSpPr>
        <p:spPr>
          <a:xfrm>
            <a:off x="6531429" y="1084214"/>
            <a:ext cx="4974771" cy="220984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 algn="ctr">
              <a:buNone/>
            </a:pPr>
            <a:r>
              <a:rPr lang="en-US" sz="1900" b="1" u="sng" dirty="0">
                <a:solidFill>
                  <a:schemeClr val="accent3">
                    <a:lumMod val="75000"/>
                  </a:schemeClr>
                </a:solidFill>
              </a:rPr>
              <a:t>3</a:t>
            </a:r>
            <a:r>
              <a:rPr lang="en-US" sz="1900" b="1" u="sng" baseline="30000" dirty="0">
                <a:solidFill>
                  <a:schemeClr val="accent3">
                    <a:lumMod val="75000"/>
                  </a:schemeClr>
                </a:solidFill>
              </a:rPr>
              <a:t>rd</a:t>
            </a:r>
            <a:r>
              <a:rPr lang="en-US" sz="1900" b="1" u="sng" dirty="0">
                <a:solidFill>
                  <a:schemeClr val="accent3">
                    <a:lumMod val="75000"/>
                  </a:schemeClr>
                </a:solidFill>
              </a:rPr>
              <a:t> Quarter:</a:t>
            </a:r>
          </a:p>
          <a:p>
            <a:endParaRPr lang="en-US" sz="1900" b="1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sz="1900" b="1" dirty="0">
                <a:solidFill>
                  <a:schemeClr val="accent3">
                    <a:lumMod val="75000"/>
                  </a:schemeClr>
                </a:solidFill>
              </a:rPr>
              <a:t>Quadrilaterals (Unit 7)</a:t>
            </a:r>
          </a:p>
          <a:p>
            <a:r>
              <a:rPr lang="en-US" sz="1900" b="1" dirty="0">
                <a:solidFill>
                  <a:schemeClr val="accent3">
                    <a:lumMod val="75000"/>
                  </a:schemeClr>
                </a:solidFill>
              </a:rPr>
              <a:t>Similarity (Unit 8)</a:t>
            </a:r>
          </a:p>
          <a:p>
            <a:r>
              <a:rPr lang="en-US" sz="1900" b="1" dirty="0">
                <a:solidFill>
                  <a:schemeClr val="accent3">
                    <a:lumMod val="75000"/>
                  </a:schemeClr>
                </a:solidFill>
              </a:rPr>
              <a:t>Right Triangles and Trigonometry (Unit 9)</a:t>
            </a:r>
          </a:p>
          <a:p>
            <a:endParaRPr lang="en-US" sz="20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954FA36-0A30-1F71-6F8B-B5FCD94919B6}"/>
              </a:ext>
            </a:extLst>
          </p:cNvPr>
          <p:cNvSpPr txBox="1">
            <a:spLocks/>
          </p:cNvSpPr>
          <p:nvPr/>
        </p:nvSpPr>
        <p:spPr>
          <a:xfrm>
            <a:off x="917088" y="3668486"/>
            <a:ext cx="4906769" cy="24750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100" dirty="0"/>
          </a:p>
          <a:p>
            <a:pPr marL="0" indent="0" algn="ctr">
              <a:lnSpc>
                <a:spcPct val="90000"/>
              </a:lnSpc>
              <a:buFont typeface="Garamond" pitchFamily="18" charset="0"/>
              <a:buNone/>
            </a:pP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                   </a:t>
            </a:r>
            <a:r>
              <a:rPr lang="en-US" sz="2100" b="1" u="sng" dirty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en-US" sz="2100" b="1" u="sng" baseline="30000" dirty="0">
                <a:solidFill>
                  <a:schemeClr val="accent4">
                    <a:lumMod val="75000"/>
                  </a:schemeClr>
                </a:solidFill>
              </a:rPr>
              <a:t>nd</a:t>
            </a:r>
            <a:r>
              <a:rPr lang="en-US" sz="2100" b="1" u="sng" dirty="0">
                <a:solidFill>
                  <a:schemeClr val="accent4">
                    <a:lumMod val="75000"/>
                  </a:schemeClr>
                </a:solidFill>
              </a:rPr>
              <a:t>  Quarter</a:t>
            </a: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				</a:t>
            </a:r>
          </a:p>
          <a:p>
            <a:pPr>
              <a:lnSpc>
                <a:spcPct val="90000"/>
              </a:lnSpc>
            </a:pP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Transformations and Symmetry (Unit 4)</a:t>
            </a:r>
          </a:p>
          <a:p>
            <a:pPr>
              <a:lnSpc>
                <a:spcPct val="90000"/>
              </a:lnSpc>
            </a:pP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Triangles and Congruence (Unit 5)</a:t>
            </a:r>
          </a:p>
          <a:p>
            <a:pPr>
              <a:lnSpc>
                <a:spcPct val="90000"/>
              </a:lnSpc>
            </a:pPr>
            <a:r>
              <a:rPr lang="en-US" sz="2100" b="1" dirty="0">
                <a:solidFill>
                  <a:schemeClr val="accent4">
                    <a:lumMod val="75000"/>
                  </a:schemeClr>
                </a:solidFill>
              </a:rPr>
              <a:t>Relationships in Triangles (Unit 6)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sz="200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E54A6F7C-3D6F-190E-27F5-8F496BB567B5}"/>
              </a:ext>
            </a:extLst>
          </p:cNvPr>
          <p:cNvSpPr txBox="1">
            <a:spLocks/>
          </p:cNvSpPr>
          <p:nvPr/>
        </p:nvSpPr>
        <p:spPr>
          <a:xfrm>
            <a:off x="6193972" y="3801114"/>
            <a:ext cx="5170807" cy="22098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17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n-US" sz="1900" b="1" u="sng" dirty="0">
                <a:solidFill>
                  <a:schemeClr val="accent2"/>
                </a:solidFill>
              </a:rPr>
              <a:t>4</a:t>
            </a:r>
            <a:r>
              <a:rPr lang="en-US" sz="1900" b="1" u="sng" baseline="30000" dirty="0">
                <a:solidFill>
                  <a:schemeClr val="accent2"/>
                </a:solidFill>
              </a:rPr>
              <a:t>th</a:t>
            </a:r>
            <a:r>
              <a:rPr lang="en-US" sz="1900" b="1" u="sng" dirty="0">
                <a:solidFill>
                  <a:schemeClr val="accent2"/>
                </a:solidFill>
              </a:rPr>
              <a:t>  Quarter:</a:t>
            </a:r>
          </a:p>
          <a:p>
            <a:pPr marL="0" indent="0">
              <a:lnSpc>
                <a:spcPct val="90000"/>
              </a:lnSpc>
              <a:buNone/>
            </a:pPr>
            <a:endParaRPr lang="en-US" sz="1900" b="1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900" b="1" dirty="0">
                <a:solidFill>
                  <a:schemeClr val="accent2"/>
                </a:solidFill>
              </a:rPr>
              <a:t>Circles (Unit 10)</a:t>
            </a:r>
          </a:p>
          <a:p>
            <a:pPr>
              <a:lnSpc>
                <a:spcPct val="90000"/>
              </a:lnSpc>
            </a:pPr>
            <a:r>
              <a:rPr lang="en-US" sz="1900" b="1" dirty="0">
                <a:solidFill>
                  <a:schemeClr val="accent2"/>
                </a:solidFill>
              </a:rPr>
              <a:t>Geometric Measurement (Unit 11)</a:t>
            </a:r>
          </a:p>
          <a:p>
            <a:pPr>
              <a:lnSpc>
                <a:spcPct val="90000"/>
              </a:lnSpc>
            </a:pPr>
            <a:r>
              <a:rPr lang="en-US" sz="1900" b="1" dirty="0">
                <a:solidFill>
                  <a:schemeClr val="accent2"/>
                </a:solidFill>
              </a:rPr>
              <a:t>Review for EOC</a:t>
            </a:r>
          </a:p>
          <a:p>
            <a:pPr>
              <a:lnSpc>
                <a:spcPct val="90000"/>
              </a:lnSpc>
            </a:pPr>
            <a:endParaRPr lang="en-US" sz="17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2B3858-E0C4-9F80-512C-7F74EB01C040}"/>
              </a:ext>
            </a:extLst>
          </p:cNvPr>
          <p:cNvSpPr txBox="1"/>
          <p:nvPr/>
        </p:nvSpPr>
        <p:spPr>
          <a:xfrm>
            <a:off x="3016789" y="463902"/>
            <a:ext cx="583391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u="sng" dirty="0"/>
              <a:t>Geometry 1 Honors</a:t>
            </a:r>
          </a:p>
        </p:txBody>
      </p:sp>
    </p:spTree>
    <p:extLst>
      <p:ext uri="{BB962C8B-B14F-4D97-AF65-F5344CB8AC3E}">
        <p14:creationId xmlns:p14="http://schemas.microsoft.com/office/powerpoint/2010/main" val="1390528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Questions?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6AC5B2B-6E8C-5701-2C7D-E8DF511209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6113042"/>
              </p:ext>
            </p:extLst>
          </p:nvPr>
        </p:nvGraphicFramePr>
        <p:xfrm>
          <a:off x="1066800" y="2310063"/>
          <a:ext cx="10058400" cy="3725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05303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09FD03E2DF554BB8FF12BF27235980" ma:contentTypeVersion="0" ma:contentTypeDescription="Create a new document." ma:contentTypeScope="" ma:versionID="9f57db91b4f0c75116af1cfe26792d8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9211455d21261c022fc829549763f0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9F6762-E0D2-4888-987B-125B257FEB5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9FD16E3-A514-443D-9B91-858E87D6AA4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B6288CA-901D-4E3D-AB22-E934EB2535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2991</TotalTime>
  <Words>804</Words>
  <Application>Microsoft Office PowerPoint</Application>
  <PresentationFormat>Widescreen</PresentationFormat>
  <Paragraphs>167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Century Gothic</vt:lpstr>
      <vt:lpstr>Garamond</vt:lpstr>
      <vt:lpstr>Savon</vt:lpstr>
      <vt:lpstr>Welcome to the Middle School Math Open House</vt:lpstr>
      <vt:lpstr>PowerPoint Presentation</vt:lpstr>
      <vt:lpstr>PowerPoint Presentation</vt:lpstr>
      <vt:lpstr>Schoology </vt:lpstr>
      <vt:lpstr>Math Nation Online Textbook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Company>St. Johns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Christina L. Sutton</dc:creator>
  <cp:lastModifiedBy>Kelly Hicks</cp:lastModifiedBy>
  <cp:revision>27</cp:revision>
  <dcterms:created xsi:type="dcterms:W3CDTF">2015-09-01T14:39:00Z</dcterms:created>
  <dcterms:modified xsi:type="dcterms:W3CDTF">2026-08-19T18:33:13Z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0x010100AC09FD03E2DF554BB8FF12BF27235980</vt:lpwstr>
  </property>
  <property fmtid="{D5CDD505-2E9C-101B-9397-08002B2CF9AE}" pid="3" name="IsMyDocuments">
    <vt:bool>true</vt:bool>
  </property>
</Properties>
</file>