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Brittany" panose="020B0604020202020204" charset="0"/>
      <p:regular r:id="rId3"/>
    </p:embeddedFont>
    <p:embeddedFont>
      <p:font typeface="Hammersmith One" panose="02010703030501060504" pitchFamily="2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-150" y="-18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erine Mccullough" userId="2e825a07-a3b4-46f6-90bf-15f298edaa00" providerId="ADAL" clId="{1342A077-0101-41FF-B21E-647D62F43D50}"/>
    <pc:docChg chg="undo custSel modSld">
      <pc:chgData name="Katherine Mccullough" userId="2e825a07-a3b4-46f6-90bf-15f298edaa00" providerId="ADAL" clId="{1342A077-0101-41FF-B21E-647D62F43D50}" dt="2026-08-20T18:50:58.105" v="8" actId="732"/>
      <pc:docMkLst>
        <pc:docMk/>
      </pc:docMkLst>
      <pc:sldChg chg="addSp delSp modSp mod">
        <pc:chgData name="Katherine Mccullough" userId="2e825a07-a3b4-46f6-90bf-15f298edaa00" providerId="ADAL" clId="{1342A077-0101-41FF-B21E-647D62F43D50}" dt="2026-08-20T18:50:58.105" v="8" actId="732"/>
        <pc:sldMkLst>
          <pc:docMk/>
          <pc:sldMk cId="0" sldId="256"/>
        </pc:sldMkLst>
        <pc:spChg chg="add del mod modCrop">
          <ac:chgData name="Katherine Mccullough" userId="2e825a07-a3b4-46f6-90bf-15f298edaa00" providerId="ADAL" clId="{1342A077-0101-41FF-B21E-647D62F43D50}" dt="2026-08-20T18:50:58.105" v="8" actId="732"/>
          <ac:spMkLst>
            <pc:docMk/>
            <pc:sldMk cId="0" sldId="256"/>
            <ac:spMk id="5" creationId="{00000000-0000-0000-0000-000000000000}"/>
          </ac:spMkLst>
        </pc:spChg>
        <pc:grpChg chg="mod">
          <ac:chgData name="Katherine Mccullough" userId="2e825a07-a3b4-46f6-90bf-15f298edaa00" providerId="ADAL" clId="{1342A077-0101-41FF-B21E-647D62F43D50}" dt="2026-08-20T18:50:41.311" v="3" actId="14100"/>
          <ac:grpSpMkLst>
            <pc:docMk/>
            <pc:sldMk cId="0" sldId="256"/>
            <ac:grpSpMk id="2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5936294"/>
            <a:ext cx="18288000" cy="4350706"/>
            <a:chOff x="0" y="0"/>
            <a:chExt cx="4932219" cy="12018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2219" cy="1201862"/>
            </a:xfrm>
            <a:custGeom>
              <a:avLst/>
              <a:gdLst/>
              <a:ahLst/>
              <a:cxnLst/>
              <a:rect l="l" t="t" r="r" b="b"/>
              <a:pathLst>
                <a:path w="4932219" h="1201862">
                  <a:moveTo>
                    <a:pt x="0" y="0"/>
                  </a:moveTo>
                  <a:lnTo>
                    <a:pt x="4932219" y="0"/>
                  </a:lnTo>
                  <a:lnTo>
                    <a:pt x="4932219" y="1201862"/>
                  </a:lnTo>
                  <a:lnTo>
                    <a:pt x="0" y="1201862"/>
                  </a:lnTo>
                  <a:close/>
                </a:path>
              </a:pathLst>
            </a:custGeom>
            <a:solidFill>
              <a:srgbClr val="9C193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32219" cy="12399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118155" y="1680701"/>
            <a:ext cx="10585562" cy="8606299"/>
          </a:xfrm>
          <a:custGeom>
            <a:avLst/>
            <a:gdLst/>
            <a:ahLst/>
            <a:cxnLst/>
            <a:rect l="l" t="t" r="r" b="b"/>
            <a:pathLst>
              <a:path w="10585562" h="12874626">
                <a:moveTo>
                  <a:pt x="0" y="0"/>
                </a:moveTo>
                <a:lnTo>
                  <a:pt x="10585561" y="0"/>
                </a:lnTo>
                <a:lnTo>
                  <a:pt x="10585561" y="12874627"/>
                </a:lnTo>
                <a:lnTo>
                  <a:pt x="0" y="12874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106" t="-50393" r="-59688" b="-49595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4971941" y="665625"/>
            <a:ext cx="2484996" cy="2419168"/>
          </a:xfrm>
          <a:custGeom>
            <a:avLst/>
            <a:gdLst/>
            <a:ahLst/>
            <a:cxnLst/>
            <a:rect l="l" t="t" r="r" b="b"/>
            <a:pathLst>
              <a:path w="2484996" h="2419168">
                <a:moveTo>
                  <a:pt x="0" y="0"/>
                </a:moveTo>
                <a:lnTo>
                  <a:pt x="2484996" y="0"/>
                </a:lnTo>
                <a:lnTo>
                  <a:pt x="2484996" y="2419168"/>
                </a:lnTo>
                <a:lnTo>
                  <a:pt x="0" y="24191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484088" y="468960"/>
            <a:ext cx="9437942" cy="4346210"/>
            <a:chOff x="0" y="0"/>
            <a:chExt cx="12583923" cy="5794946"/>
          </a:xfrm>
        </p:grpSpPr>
        <p:sp>
          <p:nvSpPr>
            <p:cNvPr id="8" name="TextBox 8"/>
            <p:cNvSpPr txBox="1"/>
            <p:nvPr/>
          </p:nvSpPr>
          <p:spPr>
            <a:xfrm>
              <a:off x="0" y="2075391"/>
              <a:ext cx="12583923" cy="1279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09"/>
                </a:lnSpc>
              </a:pPr>
              <a:r>
                <a:rPr lang="en-US" sz="3499" spc="241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EXCEPTIONAL STUDENT EDUCATION,</a:t>
              </a:r>
            </a:p>
            <a:p>
              <a:pPr algn="l">
                <a:lnSpc>
                  <a:spcPts val="3709"/>
                </a:lnSpc>
              </a:pPr>
              <a:r>
                <a:rPr lang="en-US" sz="3499" spc="241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VARYING EXCEPTIONALITIES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33350"/>
              <a:ext cx="9228888" cy="1894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599"/>
                </a:lnSpc>
              </a:pPr>
              <a:r>
                <a:rPr lang="en-US" sz="9999">
                  <a:solidFill>
                    <a:srgbClr val="0E2259"/>
                  </a:solidFill>
                  <a:latin typeface="Brittany"/>
                  <a:ea typeface="Brittany"/>
                  <a:cs typeface="Brittany"/>
                  <a:sym typeface="Brittany"/>
                </a:rPr>
                <a:t>meet our team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739028"/>
              <a:ext cx="8191210" cy="20559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79"/>
                </a:lnSpc>
              </a:pPr>
              <a:r>
                <a:rPr lang="en-US" sz="21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Our team works with students who have Individualized Education Plans, ensuring they are receiving appropriate services and accommodations to reach their goals.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812568" y="6904324"/>
            <a:ext cx="2145372" cy="2962480"/>
            <a:chOff x="0" y="0"/>
            <a:chExt cx="2860496" cy="3949973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38100"/>
              <a:ext cx="2799984" cy="18499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u="sng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Elementary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Keri Contuzzi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Lisa Salamone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Heather Dunham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100007"/>
              <a:ext cx="2860496" cy="18499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u="sng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Middle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Ty Craven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Lisa Winter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Katie McCullough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4088" y="6388275"/>
            <a:ext cx="5739964" cy="3478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9"/>
              </a:lnSpc>
            </a:pPr>
            <a:r>
              <a:rPr lang="en-US" sz="1999" u="sng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CONTACT US</a:t>
            </a:r>
          </a:p>
          <a:p>
            <a:pPr algn="l">
              <a:lnSpc>
                <a:spcPts val="2159"/>
              </a:lnSpc>
            </a:pPr>
            <a:endParaRPr lang="en-US" sz="1999" u="sng">
              <a:solidFill>
                <a:srgbClr val="FFFFFF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algn="l">
              <a:lnSpc>
                <a:spcPts val="2159"/>
              </a:lnSpc>
            </a:pPr>
            <a:r>
              <a:rPr lang="en-US" sz="1999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Katherine.McCullough@stjohns.k12.fl.us</a:t>
            </a:r>
          </a:p>
          <a:p>
            <a:pPr algn="l">
              <a:lnSpc>
                <a:spcPts val="2159"/>
              </a:lnSpc>
            </a:pPr>
            <a:endParaRPr lang="en-US" sz="1999">
              <a:solidFill>
                <a:srgbClr val="FFFFFF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algn="l">
              <a:lnSpc>
                <a:spcPts val="2159"/>
              </a:lnSpc>
            </a:pPr>
            <a:r>
              <a:rPr lang="en-US" sz="1999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Tylor.Craven@stjohns.k12.fl.us</a:t>
            </a:r>
          </a:p>
          <a:p>
            <a:pPr algn="l">
              <a:lnSpc>
                <a:spcPts val="2159"/>
              </a:lnSpc>
            </a:pPr>
            <a:endParaRPr lang="en-US" sz="1999">
              <a:solidFill>
                <a:srgbClr val="FFFFFF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algn="l">
              <a:lnSpc>
                <a:spcPts val="2159"/>
              </a:lnSpc>
            </a:pPr>
            <a:r>
              <a:rPr lang="en-US" sz="1999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Lisa.Winter@stjohns.k12.fl.us</a:t>
            </a:r>
          </a:p>
          <a:p>
            <a:pPr algn="l">
              <a:lnSpc>
                <a:spcPts val="2159"/>
              </a:lnSpc>
            </a:pPr>
            <a:endParaRPr lang="en-US" sz="1999">
              <a:solidFill>
                <a:srgbClr val="FFFFFF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algn="l">
              <a:lnSpc>
                <a:spcPts val="2159"/>
              </a:lnSpc>
            </a:pPr>
            <a:r>
              <a:rPr lang="en-US" sz="1999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Kerianne.Contuzzi@stjohns.k12.fl.us</a:t>
            </a:r>
          </a:p>
          <a:p>
            <a:pPr algn="l">
              <a:lnSpc>
                <a:spcPts val="2159"/>
              </a:lnSpc>
            </a:pPr>
            <a:endParaRPr lang="en-US" sz="1999">
              <a:solidFill>
                <a:srgbClr val="FFFFFF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algn="l">
              <a:lnSpc>
                <a:spcPts val="2159"/>
              </a:lnSpc>
            </a:pPr>
            <a:r>
              <a:rPr lang="en-US" sz="1999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Lisa.Salamone@stjohns.k12.fl.us</a:t>
            </a:r>
          </a:p>
          <a:p>
            <a:pPr algn="l">
              <a:lnSpc>
                <a:spcPts val="2159"/>
              </a:lnSpc>
            </a:pPr>
            <a:endParaRPr lang="en-US" sz="1999">
              <a:solidFill>
                <a:srgbClr val="FFFFFF"/>
              </a:solidFill>
              <a:latin typeface="Hammersmith One"/>
              <a:ea typeface="Hammersmith One"/>
              <a:cs typeface="Hammersmith One"/>
              <a:sym typeface="Hammersmith One"/>
            </a:endParaRPr>
          </a:p>
          <a:p>
            <a:pPr algn="l">
              <a:lnSpc>
                <a:spcPts val="2159"/>
              </a:lnSpc>
            </a:pPr>
            <a:r>
              <a:rPr lang="en-US" sz="1999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Heather.Dunham@stjohns.k12.fl.us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Brittany</vt:lpstr>
      <vt:lpstr>Hammersmith One</vt:lpstr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Intro</dc:title>
  <cp:lastModifiedBy>Katherine Mccullough</cp:lastModifiedBy>
  <cp:revision>1</cp:revision>
  <dcterms:created xsi:type="dcterms:W3CDTF">2006-08-16T00:00:00Z</dcterms:created>
  <dcterms:modified xsi:type="dcterms:W3CDTF">2026-08-20T18:51:00Z</dcterms:modified>
  <dc:identifier>DAGx7LW4SBw</dc:identifier>
</cp:coreProperties>
</file>