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sldIdLst>
    <p:sldId id="256" r:id="rId2"/>
    <p:sldId id="265"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34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 Lubrant" userId="96176a9f-a04d-44a8-9670-537175cee045" providerId="ADAL" clId="{240D2B6C-1E42-40A9-A739-C80763958EDB}"/>
    <pc:docChg chg="custSel modSld">
      <pc:chgData name="Jodi Lubrant" userId="96176a9f-a04d-44a8-9670-537175cee045" providerId="ADAL" clId="{240D2B6C-1E42-40A9-A739-C80763958EDB}" dt="2026-08-28T17:25:45.259" v="163" actId="20577"/>
      <pc:docMkLst>
        <pc:docMk/>
      </pc:docMkLst>
      <pc:sldChg chg="modSp mod">
        <pc:chgData name="Jodi Lubrant" userId="96176a9f-a04d-44a8-9670-537175cee045" providerId="ADAL" clId="{240D2B6C-1E42-40A9-A739-C80763958EDB}" dt="2026-08-28T17:25:45.259" v="163" actId="20577"/>
        <pc:sldMkLst>
          <pc:docMk/>
          <pc:sldMk cId="1039741373" sldId="262"/>
        </pc:sldMkLst>
        <pc:spChg chg="mod">
          <ac:chgData name="Jodi Lubrant" userId="96176a9f-a04d-44a8-9670-537175cee045" providerId="ADAL" clId="{240D2B6C-1E42-40A9-A739-C80763958EDB}" dt="2026-08-28T17:25:45.259" v="163" actId="20577"/>
          <ac:spMkLst>
            <pc:docMk/>
            <pc:sldMk cId="1039741373" sldId="262"/>
            <ac:spMk id="5" creationId="{7220FD26-6109-1852-6BE1-7F861DC12CE6}"/>
          </ac:spMkLst>
        </pc:spChg>
      </pc:sldChg>
      <pc:sldChg chg="modSp mod">
        <pc:chgData name="Jodi Lubrant" userId="96176a9f-a04d-44a8-9670-537175cee045" providerId="ADAL" clId="{240D2B6C-1E42-40A9-A739-C80763958EDB}" dt="2026-08-28T17:22:46.437" v="113" actId="20577"/>
        <pc:sldMkLst>
          <pc:docMk/>
          <pc:sldMk cId="2944919265" sldId="265"/>
        </pc:sldMkLst>
        <pc:spChg chg="mod">
          <ac:chgData name="Jodi Lubrant" userId="96176a9f-a04d-44a8-9670-537175cee045" providerId="ADAL" clId="{240D2B6C-1E42-40A9-A739-C80763958EDB}" dt="2026-08-28T17:22:46.437" v="113" actId="20577"/>
          <ac:spMkLst>
            <pc:docMk/>
            <pc:sldMk cId="2944919265" sldId="265"/>
            <ac:spMk id="3" creationId="{07A30FA9-1934-FFA2-CF2C-71AF3A5D7C49}"/>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5AABA20E-3243-41C5-8252-9F3951C97B7B}"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F9E5D54C-6D13-46EF-9C9F-C7D267B79EB1}">
      <dgm:prSet/>
      <dgm:spPr/>
      <dgm:t>
        <a:bodyPr/>
        <a:lstStyle/>
        <a:p>
          <a:r>
            <a:rPr lang="en-US" baseline="0"/>
            <a:t>The following rules apply to all POA middle school art classes.</a:t>
          </a:r>
          <a:endParaRPr lang="en-US"/>
        </a:p>
      </dgm:t>
    </dgm:pt>
    <dgm:pt modelId="{05D2B663-EA79-4225-A414-DB6160B1A4B8}" type="parTrans" cxnId="{946C92B8-D20C-4238-A90D-2DC5B977A713}">
      <dgm:prSet/>
      <dgm:spPr/>
      <dgm:t>
        <a:bodyPr/>
        <a:lstStyle/>
        <a:p>
          <a:endParaRPr lang="en-US"/>
        </a:p>
      </dgm:t>
    </dgm:pt>
    <dgm:pt modelId="{FC00F675-494C-4E7E-B368-3ACD986A489B}" type="sibTrans" cxnId="{946C92B8-D20C-4238-A90D-2DC5B977A713}">
      <dgm:prSet/>
      <dgm:spPr/>
      <dgm:t>
        <a:bodyPr/>
        <a:lstStyle/>
        <a:p>
          <a:endParaRPr lang="en-US"/>
        </a:p>
      </dgm:t>
    </dgm:pt>
    <dgm:pt modelId="{600FB1ED-CBC5-4886-B025-D910AF91AED1}">
      <dgm:prSet/>
      <dgm:spPr/>
      <dgm:t>
        <a:bodyPr/>
        <a:lstStyle/>
        <a:p>
          <a:r>
            <a:rPr lang="en-US" baseline="0"/>
            <a:t>* Each student will respect and use , in a safe manner, all materials, tools, and equipment needed to create the art assignment.</a:t>
          </a:r>
          <a:endParaRPr lang="en-US"/>
        </a:p>
      </dgm:t>
    </dgm:pt>
    <dgm:pt modelId="{2023CE9A-594C-4F87-8A82-6D3BE368951F}" type="parTrans" cxnId="{EE9B9369-28BD-4183-A47A-20BE6F9B58B3}">
      <dgm:prSet/>
      <dgm:spPr/>
      <dgm:t>
        <a:bodyPr/>
        <a:lstStyle/>
        <a:p>
          <a:endParaRPr lang="en-US"/>
        </a:p>
      </dgm:t>
    </dgm:pt>
    <dgm:pt modelId="{61A28CB0-DAAC-4280-A1E2-DB35524A0A6F}" type="sibTrans" cxnId="{EE9B9369-28BD-4183-A47A-20BE6F9B58B3}">
      <dgm:prSet/>
      <dgm:spPr/>
      <dgm:t>
        <a:bodyPr/>
        <a:lstStyle/>
        <a:p>
          <a:endParaRPr lang="en-US"/>
        </a:p>
      </dgm:t>
    </dgm:pt>
    <dgm:pt modelId="{4DE7CD5C-A454-41F9-98AD-2DE7D1A90D9A}">
      <dgm:prSet/>
      <dgm:spPr/>
      <dgm:t>
        <a:bodyPr/>
        <a:lstStyle/>
        <a:p>
          <a:r>
            <a:rPr lang="en-US" baseline="0"/>
            <a:t>*Each student will return all materials and tools to the assigned storage areas.</a:t>
          </a:r>
          <a:endParaRPr lang="en-US"/>
        </a:p>
      </dgm:t>
    </dgm:pt>
    <dgm:pt modelId="{73E86BD1-4632-48E8-940A-114E49CE16B1}" type="parTrans" cxnId="{ED8ACF25-7C08-47FB-B87A-C64F5CD580B5}">
      <dgm:prSet/>
      <dgm:spPr/>
      <dgm:t>
        <a:bodyPr/>
        <a:lstStyle/>
        <a:p>
          <a:endParaRPr lang="en-US"/>
        </a:p>
      </dgm:t>
    </dgm:pt>
    <dgm:pt modelId="{5BD71EA7-A893-4085-8B6E-F051869D1A6A}" type="sibTrans" cxnId="{ED8ACF25-7C08-47FB-B87A-C64F5CD580B5}">
      <dgm:prSet/>
      <dgm:spPr/>
      <dgm:t>
        <a:bodyPr/>
        <a:lstStyle/>
        <a:p>
          <a:endParaRPr lang="en-US"/>
        </a:p>
      </dgm:t>
    </dgm:pt>
    <dgm:pt modelId="{F7D7D3AC-E109-4F45-A1F2-FDC42E2F255C}">
      <dgm:prSet/>
      <dgm:spPr/>
      <dgm:t>
        <a:bodyPr/>
        <a:lstStyle/>
        <a:p>
          <a:r>
            <a:rPr lang="en-US" baseline="0" dirty="0"/>
            <a:t>*Removing any tools or supplies from the art room is unacceptable and will result in a visit to the Dean or a Step.</a:t>
          </a:r>
          <a:endParaRPr lang="en-US" dirty="0"/>
        </a:p>
      </dgm:t>
    </dgm:pt>
    <dgm:pt modelId="{780DB302-6E5B-4BFA-81BD-01133BC0484F}" type="parTrans" cxnId="{4AE8C67B-B8B5-4CC1-A52F-7714EE2E0005}">
      <dgm:prSet/>
      <dgm:spPr/>
      <dgm:t>
        <a:bodyPr/>
        <a:lstStyle/>
        <a:p>
          <a:endParaRPr lang="en-US"/>
        </a:p>
      </dgm:t>
    </dgm:pt>
    <dgm:pt modelId="{2BB7717A-5F9D-4099-B459-6F3BACD3AFD9}" type="sibTrans" cxnId="{4AE8C67B-B8B5-4CC1-A52F-7714EE2E0005}">
      <dgm:prSet/>
      <dgm:spPr/>
      <dgm:t>
        <a:bodyPr/>
        <a:lstStyle/>
        <a:p>
          <a:endParaRPr lang="en-US"/>
        </a:p>
      </dgm:t>
    </dgm:pt>
    <dgm:pt modelId="{27600014-8AC5-413C-9D5B-83D282C29277}">
      <dgm:prSet/>
      <dgm:spPr/>
      <dgm:t>
        <a:bodyPr/>
        <a:lstStyle/>
        <a:p>
          <a:r>
            <a:rPr lang="en-US" baseline="0" dirty="0"/>
            <a:t>*Students will be respectful of each others, the materials, the art room, school policies and procedures, and all artwork.</a:t>
          </a:r>
          <a:endParaRPr lang="en-US" dirty="0"/>
        </a:p>
      </dgm:t>
    </dgm:pt>
    <dgm:pt modelId="{E0BEA98A-A682-4F40-B4F1-BC8C67CF62A6}" type="parTrans" cxnId="{2B2E3F5B-D230-4E39-8BE6-D5CF68D6777D}">
      <dgm:prSet/>
      <dgm:spPr/>
      <dgm:t>
        <a:bodyPr/>
        <a:lstStyle/>
        <a:p>
          <a:endParaRPr lang="en-US"/>
        </a:p>
      </dgm:t>
    </dgm:pt>
    <dgm:pt modelId="{378ECC5E-7360-4825-BF6C-4437B48C9011}" type="sibTrans" cxnId="{2B2E3F5B-D230-4E39-8BE6-D5CF68D6777D}">
      <dgm:prSet/>
      <dgm:spPr/>
      <dgm:t>
        <a:bodyPr/>
        <a:lstStyle/>
        <a:p>
          <a:endParaRPr lang="en-US"/>
        </a:p>
      </dgm:t>
    </dgm:pt>
    <dgm:pt modelId="{0BA34560-F026-4CCF-BDD1-BB086C7E0BF3}">
      <dgm:prSet/>
      <dgm:spPr/>
      <dgm:t>
        <a:bodyPr/>
        <a:lstStyle/>
        <a:p>
          <a:r>
            <a:rPr lang="en-US" baseline="0"/>
            <a:t>*Be relaxed, enjoy creating art with your friends, and know you will always be successful in my class if you do your best.  There are only “Happy Mistakes” in art.</a:t>
          </a:r>
          <a:endParaRPr lang="en-US"/>
        </a:p>
      </dgm:t>
    </dgm:pt>
    <dgm:pt modelId="{E8221562-2A65-4EBA-8394-D2018B198120}" type="parTrans" cxnId="{C2A48037-8BA2-4CDB-9834-236D33639C00}">
      <dgm:prSet/>
      <dgm:spPr/>
      <dgm:t>
        <a:bodyPr/>
        <a:lstStyle/>
        <a:p>
          <a:endParaRPr lang="en-US"/>
        </a:p>
      </dgm:t>
    </dgm:pt>
    <dgm:pt modelId="{7FF933A7-01BA-449F-82A9-9E7C6D906EA5}" type="sibTrans" cxnId="{C2A48037-8BA2-4CDB-9834-236D33639C00}">
      <dgm:prSet/>
      <dgm:spPr/>
      <dgm:t>
        <a:bodyPr/>
        <a:lstStyle/>
        <a:p>
          <a:endParaRPr lang="en-US"/>
        </a:p>
      </dgm:t>
    </dgm:pt>
    <dgm:pt modelId="{A273B7EC-FBA2-46E5-8F4D-B56EECAA81F4}" type="pres">
      <dgm:prSet presAssocID="{5AABA20E-3243-41C5-8252-9F3951C97B7B}" presName="Name0" presStyleCnt="0">
        <dgm:presLayoutVars>
          <dgm:dir/>
          <dgm:resizeHandles val="exact"/>
        </dgm:presLayoutVars>
      </dgm:prSet>
      <dgm:spPr/>
    </dgm:pt>
    <dgm:pt modelId="{19E2DF50-3AB6-4854-B374-2F62B1D9ABA5}" type="pres">
      <dgm:prSet presAssocID="{F9E5D54C-6D13-46EF-9C9F-C7D267B79EB1}" presName="node" presStyleLbl="node1" presStyleIdx="0" presStyleCnt="6">
        <dgm:presLayoutVars>
          <dgm:bulletEnabled val="1"/>
        </dgm:presLayoutVars>
      </dgm:prSet>
      <dgm:spPr/>
    </dgm:pt>
    <dgm:pt modelId="{94890545-C9C5-4738-81BA-D4C5F10CB38C}" type="pres">
      <dgm:prSet presAssocID="{FC00F675-494C-4E7E-B368-3ACD986A489B}" presName="sibTrans" presStyleLbl="sibTrans1D1" presStyleIdx="0" presStyleCnt="5"/>
      <dgm:spPr/>
    </dgm:pt>
    <dgm:pt modelId="{07C72893-65F9-4ADB-A983-A5187B689483}" type="pres">
      <dgm:prSet presAssocID="{FC00F675-494C-4E7E-B368-3ACD986A489B}" presName="connectorText" presStyleLbl="sibTrans1D1" presStyleIdx="0" presStyleCnt="5"/>
      <dgm:spPr/>
    </dgm:pt>
    <dgm:pt modelId="{ED50C5E8-A109-445B-AC54-53556ABBBEAE}" type="pres">
      <dgm:prSet presAssocID="{600FB1ED-CBC5-4886-B025-D910AF91AED1}" presName="node" presStyleLbl="node1" presStyleIdx="1" presStyleCnt="6">
        <dgm:presLayoutVars>
          <dgm:bulletEnabled val="1"/>
        </dgm:presLayoutVars>
      </dgm:prSet>
      <dgm:spPr/>
    </dgm:pt>
    <dgm:pt modelId="{3E66667E-ECF5-4F4E-9F36-C70BD97FF54F}" type="pres">
      <dgm:prSet presAssocID="{61A28CB0-DAAC-4280-A1E2-DB35524A0A6F}" presName="sibTrans" presStyleLbl="sibTrans1D1" presStyleIdx="1" presStyleCnt="5"/>
      <dgm:spPr/>
    </dgm:pt>
    <dgm:pt modelId="{48C65667-3884-4667-8EEB-26EE05920D5C}" type="pres">
      <dgm:prSet presAssocID="{61A28CB0-DAAC-4280-A1E2-DB35524A0A6F}" presName="connectorText" presStyleLbl="sibTrans1D1" presStyleIdx="1" presStyleCnt="5"/>
      <dgm:spPr/>
    </dgm:pt>
    <dgm:pt modelId="{79C9E9BC-2BD9-4109-AF64-813E859D366C}" type="pres">
      <dgm:prSet presAssocID="{4DE7CD5C-A454-41F9-98AD-2DE7D1A90D9A}" presName="node" presStyleLbl="node1" presStyleIdx="2" presStyleCnt="6">
        <dgm:presLayoutVars>
          <dgm:bulletEnabled val="1"/>
        </dgm:presLayoutVars>
      </dgm:prSet>
      <dgm:spPr/>
    </dgm:pt>
    <dgm:pt modelId="{95222407-764B-4871-9C3F-0FA107E57BA6}" type="pres">
      <dgm:prSet presAssocID="{5BD71EA7-A893-4085-8B6E-F051869D1A6A}" presName="sibTrans" presStyleLbl="sibTrans1D1" presStyleIdx="2" presStyleCnt="5"/>
      <dgm:spPr/>
    </dgm:pt>
    <dgm:pt modelId="{EAAEA7CE-FA0C-4E3D-8822-29A6DDAAEBB9}" type="pres">
      <dgm:prSet presAssocID="{5BD71EA7-A893-4085-8B6E-F051869D1A6A}" presName="connectorText" presStyleLbl="sibTrans1D1" presStyleIdx="2" presStyleCnt="5"/>
      <dgm:spPr/>
    </dgm:pt>
    <dgm:pt modelId="{CB752D4A-DC40-46DF-AD28-D07E8C0DEE74}" type="pres">
      <dgm:prSet presAssocID="{F7D7D3AC-E109-4F45-A1F2-FDC42E2F255C}" presName="node" presStyleLbl="node1" presStyleIdx="3" presStyleCnt="6">
        <dgm:presLayoutVars>
          <dgm:bulletEnabled val="1"/>
        </dgm:presLayoutVars>
      </dgm:prSet>
      <dgm:spPr/>
    </dgm:pt>
    <dgm:pt modelId="{19908C04-0CF7-4924-A526-701FB31662DC}" type="pres">
      <dgm:prSet presAssocID="{2BB7717A-5F9D-4099-B459-6F3BACD3AFD9}" presName="sibTrans" presStyleLbl="sibTrans1D1" presStyleIdx="3" presStyleCnt="5"/>
      <dgm:spPr/>
    </dgm:pt>
    <dgm:pt modelId="{7EA7AACA-A445-401E-919A-17C5CCA65546}" type="pres">
      <dgm:prSet presAssocID="{2BB7717A-5F9D-4099-B459-6F3BACD3AFD9}" presName="connectorText" presStyleLbl="sibTrans1D1" presStyleIdx="3" presStyleCnt="5"/>
      <dgm:spPr/>
    </dgm:pt>
    <dgm:pt modelId="{257A8EBE-57E3-43D0-A4EE-143AA5A9A958}" type="pres">
      <dgm:prSet presAssocID="{27600014-8AC5-413C-9D5B-83D282C29277}" presName="node" presStyleLbl="node1" presStyleIdx="4" presStyleCnt="6">
        <dgm:presLayoutVars>
          <dgm:bulletEnabled val="1"/>
        </dgm:presLayoutVars>
      </dgm:prSet>
      <dgm:spPr/>
    </dgm:pt>
    <dgm:pt modelId="{544658BF-020A-4370-9367-55981151ACCA}" type="pres">
      <dgm:prSet presAssocID="{378ECC5E-7360-4825-BF6C-4437B48C9011}" presName="sibTrans" presStyleLbl="sibTrans1D1" presStyleIdx="4" presStyleCnt="5"/>
      <dgm:spPr/>
    </dgm:pt>
    <dgm:pt modelId="{D428700E-BB67-4F1F-9C9C-31A38078FFEE}" type="pres">
      <dgm:prSet presAssocID="{378ECC5E-7360-4825-BF6C-4437B48C9011}" presName="connectorText" presStyleLbl="sibTrans1D1" presStyleIdx="4" presStyleCnt="5"/>
      <dgm:spPr/>
    </dgm:pt>
    <dgm:pt modelId="{2447AF2D-A27E-4FD7-B8BD-57457E7650D0}" type="pres">
      <dgm:prSet presAssocID="{0BA34560-F026-4CCF-BDD1-BB086C7E0BF3}" presName="node" presStyleLbl="node1" presStyleIdx="5" presStyleCnt="6">
        <dgm:presLayoutVars>
          <dgm:bulletEnabled val="1"/>
        </dgm:presLayoutVars>
      </dgm:prSet>
      <dgm:spPr/>
    </dgm:pt>
  </dgm:ptLst>
  <dgm:cxnLst>
    <dgm:cxn modelId="{15F9A900-FF08-4D80-B9A2-7FE8EBDDDA54}" type="presOf" srcId="{2BB7717A-5F9D-4099-B459-6F3BACD3AFD9}" destId="{7EA7AACA-A445-401E-919A-17C5CCA65546}" srcOrd="1" destOrd="0" presId="urn:microsoft.com/office/officeart/2016/7/layout/RepeatingBendingProcessNew"/>
    <dgm:cxn modelId="{BB94EE0B-4239-47A9-BBAE-A49FD102E960}" type="presOf" srcId="{F7D7D3AC-E109-4F45-A1F2-FDC42E2F255C}" destId="{CB752D4A-DC40-46DF-AD28-D07E8C0DEE74}" srcOrd="0" destOrd="0" presId="urn:microsoft.com/office/officeart/2016/7/layout/RepeatingBendingProcessNew"/>
    <dgm:cxn modelId="{5753901D-07B7-45A9-82C4-A928FE2BE680}" type="presOf" srcId="{0BA34560-F026-4CCF-BDD1-BB086C7E0BF3}" destId="{2447AF2D-A27E-4FD7-B8BD-57457E7650D0}" srcOrd="0" destOrd="0" presId="urn:microsoft.com/office/officeart/2016/7/layout/RepeatingBendingProcessNew"/>
    <dgm:cxn modelId="{ED8ACF25-7C08-47FB-B87A-C64F5CD580B5}" srcId="{5AABA20E-3243-41C5-8252-9F3951C97B7B}" destId="{4DE7CD5C-A454-41F9-98AD-2DE7D1A90D9A}" srcOrd="2" destOrd="0" parTransId="{73E86BD1-4632-48E8-940A-114E49CE16B1}" sibTransId="{5BD71EA7-A893-4085-8B6E-F051869D1A6A}"/>
    <dgm:cxn modelId="{3EB5FF28-3161-4AE3-9CFD-F7C70D9CA186}" type="presOf" srcId="{27600014-8AC5-413C-9D5B-83D282C29277}" destId="{257A8EBE-57E3-43D0-A4EE-143AA5A9A958}" srcOrd="0" destOrd="0" presId="urn:microsoft.com/office/officeart/2016/7/layout/RepeatingBendingProcessNew"/>
    <dgm:cxn modelId="{A255362B-A514-4940-B860-F33A1BC7CE6D}" type="presOf" srcId="{5BD71EA7-A893-4085-8B6E-F051869D1A6A}" destId="{95222407-764B-4871-9C3F-0FA107E57BA6}" srcOrd="0" destOrd="0" presId="urn:microsoft.com/office/officeart/2016/7/layout/RepeatingBendingProcessNew"/>
    <dgm:cxn modelId="{C2A48037-8BA2-4CDB-9834-236D33639C00}" srcId="{5AABA20E-3243-41C5-8252-9F3951C97B7B}" destId="{0BA34560-F026-4CCF-BDD1-BB086C7E0BF3}" srcOrd="5" destOrd="0" parTransId="{E8221562-2A65-4EBA-8394-D2018B198120}" sibTransId="{7FF933A7-01BA-449F-82A9-9E7C6D906EA5}"/>
    <dgm:cxn modelId="{2B2E3F5B-D230-4E39-8BE6-D5CF68D6777D}" srcId="{5AABA20E-3243-41C5-8252-9F3951C97B7B}" destId="{27600014-8AC5-413C-9D5B-83D282C29277}" srcOrd="4" destOrd="0" parTransId="{E0BEA98A-A682-4F40-B4F1-BC8C67CF62A6}" sibTransId="{378ECC5E-7360-4825-BF6C-4437B48C9011}"/>
    <dgm:cxn modelId="{D8D1E863-4490-47B8-928D-BC1F93B2D7EB}" type="presOf" srcId="{2BB7717A-5F9D-4099-B459-6F3BACD3AFD9}" destId="{19908C04-0CF7-4924-A526-701FB31662DC}" srcOrd="0" destOrd="0" presId="urn:microsoft.com/office/officeart/2016/7/layout/RepeatingBendingProcessNew"/>
    <dgm:cxn modelId="{28DB9E65-299E-4000-B1C2-2C7C4476F3B1}" type="presOf" srcId="{378ECC5E-7360-4825-BF6C-4437B48C9011}" destId="{D428700E-BB67-4F1F-9C9C-31A38078FFEE}" srcOrd="1" destOrd="0" presId="urn:microsoft.com/office/officeart/2016/7/layout/RepeatingBendingProcessNew"/>
    <dgm:cxn modelId="{EE9B9369-28BD-4183-A47A-20BE6F9B58B3}" srcId="{5AABA20E-3243-41C5-8252-9F3951C97B7B}" destId="{600FB1ED-CBC5-4886-B025-D910AF91AED1}" srcOrd="1" destOrd="0" parTransId="{2023CE9A-594C-4F87-8A82-6D3BE368951F}" sibTransId="{61A28CB0-DAAC-4280-A1E2-DB35524A0A6F}"/>
    <dgm:cxn modelId="{227A944B-63ED-4C4C-B872-D7D3683E8B93}" type="presOf" srcId="{4DE7CD5C-A454-41F9-98AD-2DE7D1A90D9A}" destId="{79C9E9BC-2BD9-4109-AF64-813E859D366C}" srcOrd="0" destOrd="0" presId="urn:microsoft.com/office/officeart/2016/7/layout/RepeatingBendingProcessNew"/>
    <dgm:cxn modelId="{FD969C73-733A-44D9-A796-58B467EAF496}" type="presOf" srcId="{F9E5D54C-6D13-46EF-9C9F-C7D267B79EB1}" destId="{19E2DF50-3AB6-4854-B374-2F62B1D9ABA5}" srcOrd="0" destOrd="0" presId="urn:microsoft.com/office/officeart/2016/7/layout/RepeatingBendingProcessNew"/>
    <dgm:cxn modelId="{E767D158-2288-486D-B3E9-C27BA369F947}" type="presOf" srcId="{600FB1ED-CBC5-4886-B025-D910AF91AED1}" destId="{ED50C5E8-A109-445B-AC54-53556ABBBEAE}" srcOrd="0" destOrd="0" presId="urn:microsoft.com/office/officeart/2016/7/layout/RepeatingBendingProcessNew"/>
    <dgm:cxn modelId="{4AE8C67B-B8B5-4CC1-A52F-7714EE2E0005}" srcId="{5AABA20E-3243-41C5-8252-9F3951C97B7B}" destId="{F7D7D3AC-E109-4F45-A1F2-FDC42E2F255C}" srcOrd="3" destOrd="0" parTransId="{780DB302-6E5B-4BFA-81BD-01133BC0484F}" sibTransId="{2BB7717A-5F9D-4099-B459-6F3BACD3AFD9}"/>
    <dgm:cxn modelId="{F5099A82-6FE3-4884-916A-A0A870F82C4F}" type="presOf" srcId="{5AABA20E-3243-41C5-8252-9F3951C97B7B}" destId="{A273B7EC-FBA2-46E5-8F4D-B56EECAA81F4}" srcOrd="0" destOrd="0" presId="urn:microsoft.com/office/officeart/2016/7/layout/RepeatingBendingProcessNew"/>
    <dgm:cxn modelId="{46E23D90-2326-4D01-868D-DDF96895208D}" type="presOf" srcId="{FC00F675-494C-4E7E-B368-3ACD986A489B}" destId="{07C72893-65F9-4ADB-A983-A5187B689483}" srcOrd="1" destOrd="0" presId="urn:microsoft.com/office/officeart/2016/7/layout/RepeatingBendingProcessNew"/>
    <dgm:cxn modelId="{BA11C391-DB6E-4AAF-BF61-21712D66770B}" type="presOf" srcId="{61A28CB0-DAAC-4280-A1E2-DB35524A0A6F}" destId="{3E66667E-ECF5-4F4E-9F36-C70BD97FF54F}" srcOrd="0" destOrd="0" presId="urn:microsoft.com/office/officeart/2016/7/layout/RepeatingBendingProcessNew"/>
    <dgm:cxn modelId="{0FFC4FA2-8590-4600-BA50-4B361E624CC3}" type="presOf" srcId="{5BD71EA7-A893-4085-8B6E-F051869D1A6A}" destId="{EAAEA7CE-FA0C-4E3D-8822-29A6DDAAEBB9}" srcOrd="1" destOrd="0" presId="urn:microsoft.com/office/officeart/2016/7/layout/RepeatingBendingProcessNew"/>
    <dgm:cxn modelId="{946C92B8-D20C-4238-A90D-2DC5B977A713}" srcId="{5AABA20E-3243-41C5-8252-9F3951C97B7B}" destId="{F9E5D54C-6D13-46EF-9C9F-C7D267B79EB1}" srcOrd="0" destOrd="0" parTransId="{05D2B663-EA79-4225-A414-DB6160B1A4B8}" sibTransId="{FC00F675-494C-4E7E-B368-3ACD986A489B}"/>
    <dgm:cxn modelId="{DEBB8CD1-6CFC-4F22-A780-2E4E8A29F7BB}" type="presOf" srcId="{FC00F675-494C-4E7E-B368-3ACD986A489B}" destId="{94890545-C9C5-4738-81BA-D4C5F10CB38C}" srcOrd="0" destOrd="0" presId="urn:microsoft.com/office/officeart/2016/7/layout/RepeatingBendingProcessNew"/>
    <dgm:cxn modelId="{19BCCBDC-D3D3-4C78-B735-FAF2F0067462}" type="presOf" srcId="{61A28CB0-DAAC-4280-A1E2-DB35524A0A6F}" destId="{48C65667-3884-4667-8EEB-26EE05920D5C}" srcOrd="1" destOrd="0" presId="urn:microsoft.com/office/officeart/2016/7/layout/RepeatingBendingProcessNew"/>
    <dgm:cxn modelId="{A76609EE-0AED-477E-844B-8318CFD49B92}" type="presOf" srcId="{378ECC5E-7360-4825-BF6C-4437B48C9011}" destId="{544658BF-020A-4370-9367-55981151ACCA}" srcOrd="0" destOrd="0" presId="urn:microsoft.com/office/officeart/2016/7/layout/RepeatingBendingProcessNew"/>
    <dgm:cxn modelId="{D6001652-54CB-47FD-9D9C-4BBEB97A0802}" type="presParOf" srcId="{A273B7EC-FBA2-46E5-8F4D-B56EECAA81F4}" destId="{19E2DF50-3AB6-4854-B374-2F62B1D9ABA5}" srcOrd="0" destOrd="0" presId="urn:microsoft.com/office/officeart/2016/7/layout/RepeatingBendingProcessNew"/>
    <dgm:cxn modelId="{7A9ED45B-A6D6-43F2-99DF-91464D904CBA}" type="presParOf" srcId="{A273B7EC-FBA2-46E5-8F4D-B56EECAA81F4}" destId="{94890545-C9C5-4738-81BA-D4C5F10CB38C}" srcOrd="1" destOrd="0" presId="urn:microsoft.com/office/officeart/2016/7/layout/RepeatingBendingProcessNew"/>
    <dgm:cxn modelId="{AF1DCA87-8DB6-48F2-9130-4BDBE6639831}" type="presParOf" srcId="{94890545-C9C5-4738-81BA-D4C5F10CB38C}" destId="{07C72893-65F9-4ADB-A983-A5187B689483}" srcOrd="0" destOrd="0" presId="urn:microsoft.com/office/officeart/2016/7/layout/RepeatingBendingProcessNew"/>
    <dgm:cxn modelId="{7C89F24D-28CE-49C8-8C4A-9FC75B8481CA}" type="presParOf" srcId="{A273B7EC-FBA2-46E5-8F4D-B56EECAA81F4}" destId="{ED50C5E8-A109-445B-AC54-53556ABBBEAE}" srcOrd="2" destOrd="0" presId="urn:microsoft.com/office/officeart/2016/7/layout/RepeatingBendingProcessNew"/>
    <dgm:cxn modelId="{5418EFFE-BCB2-47D5-BC8A-4E54060C9ADD}" type="presParOf" srcId="{A273B7EC-FBA2-46E5-8F4D-B56EECAA81F4}" destId="{3E66667E-ECF5-4F4E-9F36-C70BD97FF54F}" srcOrd="3" destOrd="0" presId="urn:microsoft.com/office/officeart/2016/7/layout/RepeatingBendingProcessNew"/>
    <dgm:cxn modelId="{EACA5EBF-FF63-4B20-97FD-FBB283DC5F8A}" type="presParOf" srcId="{3E66667E-ECF5-4F4E-9F36-C70BD97FF54F}" destId="{48C65667-3884-4667-8EEB-26EE05920D5C}" srcOrd="0" destOrd="0" presId="urn:microsoft.com/office/officeart/2016/7/layout/RepeatingBendingProcessNew"/>
    <dgm:cxn modelId="{766778CC-6B4E-44B0-A25E-D9BD2FD948AD}" type="presParOf" srcId="{A273B7EC-FBA2-46E5-8F4D-B56EECAA81F4}" destId="{79C9E9BC-2BD9-4109-AF64-813E859D366C}" srcOrd="4" destOrd="0" presId="urn:microsoft.com/office/officeart/2016/7/layout/RepeatingBendingProcessNew"/>
    <dgm:cxn modelId="{1045A513-09C7-4C85-A531-5B651775D575}" type="presParOf" srcId="{A273B7EC-FBA2-46E5-8F4D-B56EECAA81F4}" destId="{95222407-764B-4871-9C3F-0FA107E57BA6}" srcOrd="5" destOrd="0" presId="urn:microsoft.com/office/officeart/2016/7/layout/RepeatingBendingProcessNew"/>
    <dgm:cxn modelId="{6F9B46C6-D5B6-4340-AA05-86973A3C822E}" type="presParOf" srcId="{95222407-764B-4871-9C3F-0FA107E57BA6}" destId="{EAAEA7CE-FA0C-4E3D-8822-29A6DDAAEBB9}" srcOrd="0" destOrd="0" presId="urn:microsoft.com/office/officeart/2016/7/layout/RepeatingBendingProcessNew"/>
    <dgm:cxn modelId="{E081765F-2048-43FD-87D4-FC2CC2018162}" type="presParOf" srcId="{A273B7EC-FBA2-46E5-8F4D-B56EECAA81F4}" destId="{CB752D4A-DC40-46DF-AD28-D07E8C0DEE74}" srcOrd="6" destOrd="0" presId="urn:microsoft.com/office/officeart/2016/7/layout/RepeatingBendingProcessNew"/>
    <dgm:cxn modelId="{C6B838F6-4B2E-4FA5-80A3-CEE356273D25}" type="presParOf" srcId="{A273B7EC-FBA2-46E5-8F4D-B56EECAA81F4}" destId="{19908C04-0CF7-4924-A526-701FB31662DC}" srcOrd="7" destOrd="0" presId="urn:microsoft.com/office/officeart/2016/7/layout/RepeatingBendingProcessNew"/>
    <dgm:cxn modelId="{579E0452-07DD-40B2-948C-B1154BBF0FA5}" type="presParOf" srcId="{19908C04-0CF7-4924-A526-701FB31662DC}" destId="{7EA7AACA-A445-401E-919A-17C5CCA65546}" srcOrd="0" destOrd="0" presId="urn:microsoft.com/office/officeart/2016/7/layout/RepeatingBendingProcessNew"/>
    <dgm:cxn modelId="{64ED07C6-83C5-4A7C-9468-3F8E9667D474}" type="presParOf" srcId="{A273B7EC-FBA2-46E5-8F4D-B56EECAA81F4}" destId="{257A8EBE-57E3-43D0-A4EE-143AA5A9A958}" srcOrd="8" destOrd="0" presId="urn:microsoft.com/office/officeart/2016/7/layout/RepeatingBendingProcessNew"/>
    <dgm:cxn modelId="{FB3300F0-580E-44E9-8755-95C6A25233F5}" type="presParOf" srcId="{A273B7EC-FBA2-46E5-8F4D-B56EECAA81F4}" destId="{544658BF-020A-4370-9367-55981151ACCA}" srcOrd="9" destOrd="0" presId="urn:microsoft.com/office/officeart/2016/7/layout/RepeatingBendingProcessNew"/>
    <dgm:cxn modelId="{69828374-B57E-4C19-8921-087C499EE3CF}" type="presParOf" srcId="{544658BF-020A-4370-9367-55981151ACCA}" destId="{D428700E-BB67-4F1F-9C9C-31A38078FFEE}" srcOrd="0" destOrd="0" presId="urn:microsoft.com/office/officeart/2016/7/layout/RepeatingBendingProcessNew"/>
    <dgm:cxn modelId="{CA21DBDD-5146-49F5-AF52-D84F54AF9698}" type="presParOf" srcId="{A273B7EC-FBA2-46E5-8F4D-B56EECAA81F4}" destId="{2447AF2D-A27E-4FD7-B8BD-57457E7650D0}" srcOrd="10"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D12338-58BB-4F67-8300-A014DE861D5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6018AF9-6E6D-4600-A596-C0F420A243B3}">
      <dgm:prSet/>
      <dgm:spPr/>
      <dgm:t>
        <a:bodyPr/>
        <a:lstStyle/>
        <a:p>
          <a:r>
            <a:rPr lang="en-US"/>
            <a:t>All projects are based on the elements of art and the principles of design</a:t>
          </a:r>
        </a:p>
      </dgm:t>
    </dgm:pt>
    <dgm:pt modelId="{7F708DF6-AF8E-4D23-B847-1EE009ECDA57}" type="parTrans" cxnId="{EB6B0051-E962-4982-B375-677607B053A5}">
      <dgm:prSet/>
      <dgm:spPr/>
      <dgm:t>
        <a:bodyPr/>
        <a:lstStyle/>
        <a:p>
          <a:endParaRPr lang="en-US"/>
        </a:p>
      </dgm:t>
    </dgm:pt>
    <dgm:pt modelId="{876E448B-9C35-4E6F-AF0B-0B584ED88147}" type="sibTrans" cxnId="{EB6B0051-E962-4982-B375-677607B053A5}">
      <dgm:prSet/>
      <dgm:spPr/>
      <dgm:t>
        <a:bodyPr/>
        <a:lstStyle/>
        <a:p>
          <a:endParaRPr lang="en-US"/>
        </a:p>
      </dgm:t>
    </dgm:pt>
    <dgm:pt modelId="{075A30DB-1864-4CD7-923C-2E26530828DA}">
      <dgm:prSet/>
      <dgm:spPr/>
      <dgm:t>
        <a:bodyPr/>
        <a:lstStyle/>
        <a:p>
          <a:r>
            <a:rPr lang="en-US"/>
            <a:t>Elements of art include: line, shape, form, space, color, value, texture.</a:t>
          </a:r>
        </a:p>
      </dgm:t>
    </dgm:pt>
    <dgm:pt modelId="{26696D2C-A042-4BA7-AE76-6D0E2F6C3545}" type="parTrans" cxnId="{EC550FEC-0756-42E4-9DAD-80590491E7A5}">
      <dgm:prSet/>
      <dgm:spPr/>
      <dgm:t>
        <a:bodyPr/>
        <a:lstStyle/>
        <a:p>
          <a:endParaRPr lang="en-US"/>
        </a:p>
      </dgm:t>
    </dgm:pt>
    <dgm:pt modelId="{EBE67CC5-DFA2-420F-9F57-92BDD6E99DE2}" type="sibTrans" cxnId="{EC550FEC-0756-42E4-9DAD-80590491E7A5}">
      <dgm:prSet/>
      <dgm:spPr/>
      <dgm:t>
        <a:bodyPr/>
        <a:lstStyle/>
        <a:p>
          <a:endParaRPr lang="en-US"/>
        </a:p>
      </dgm:t>
    </dgm:pt>
    <dgm:pt modelId="{A3E92DB9-4015-4B7A-9A8E-BDB2D3ECAFF3}">
      <dgm:prSet/>
      <dgm:spPr/>
      <dgm:t>
        <a:bodyPr/>
        <a:lstStyle/>
        <a:p>
          <a:r>
            <a:rPr lang="en-US"/>
            <a:t>Principles of design include: balance, contrast, emphasis, movement, pattern, rhythm, unity.</a:t>
          </a:r>
        </a:p>
      </dgm:t>
    </dgm:pt>
    <dgm:pt modelId="{3EDCE96A-3928-42F2-BFEC-B87C650283F0}" type="parTrans" cxnId="{1BB9F0CA-1DF0-4E89-8BA2-6A5876F89687}">
      <dgm:prSet/>
      <dgm:spPr/>
      <dgm:t>
        <a:bodyPr/>
        <a:lstStyle/>
        <a:p>
          <a:endParaRPr lang="en-US"/>
        </a:p>
      </dgm:t>
    </dgm:pt>
    <dgm:pt modelId="{B1ECF7E8-B681-401C-851C-42185651E5C1}" type="sibTrans" cxnId="{1BB9F0CA-1DF0-4E89-8BA2-6A5876F89687}">
      <dgm:prSet/>
      <dgm:spPr/>
      <dgm:t>
        <a:bodyPr/>
        <a:lstStyle/>
        <a:p>
          <a:endParaRPr lang="en-US"/>
        </a:p>
      </dgm:t>
    </dgm:pt>
    <dgm:pt modelId="{35444DA4-BD5A-42CA-8855-A2EB1987DC6A}">
      <dgm:prSet/>
      <dgm:spPr/>
      <dgm:t>
        <a:bodyPr/>
        <a:lstStyle/>
        <a:p>
          <a:r>
            <a:rPr lang="en-US"/>
            <a:t>The elements are what we are using and the principles are how we are using them.</a:t>
          </a:r>
        </a:p>
      </dgm:t>
    </dgm:pt>
    <dgm:pt modelId="{A27AF6BE-3409-43C7-9E70-ABAA3A4797D2}" type="parTrans" cxnId="{E7D61F2C-09C7-4860-BDF1-106ABE55A36E}">
      <dgm:prSet/>
      <dgm:spPr/>
      <dgm:t>
        <a:bodyPr/>
        <a:lstStyle/>
        <a:p>
          <a:endParaRPr lang="en-US"/>
        </a:p>
      </dgm:t>
    </dgm:pt>
    <dgm:pt modelId="{B438CDA2-495B-46CC-91E3-732A619CB6D1}" type="sibTrans" cxnId="{E7D61F2C-09C7-4860-BDF1-106ABE55A36E}">
      <dgm:prSet/>
      <dgm:spPr/>
      <dgm:t>
        <a:bodyPr/>
        <a:lstStyle/>
        <a:p>
          <a:endParaRPr lang="en-US"/>
        </a:p>
      </dgm:t>
    </dgm:pt>
    <dgm:pt modelId="{E8818241-6D3F-4568-9C44-ACB61BE74236}" type="pres">
      <dgm:prSet presAssocID="{F8D12338-58BB-4F67-8300-A014DE861D52}" presName="root" presStyleCnt="0">
        <dgm:presLayoutVars>
          <dgm:dir/>
          <dgm:resizeHandles val="exact"/>
        </dgm:presLayoutVars>
      </dgm:prSet>
      <dgm:spPr/>
    </dgm:pt>
    <dgm:pt modelId="{B462821B-7EAD-4A17-9ED7-BB626CE5D175}" type="pres">
      <dgm:prSet presAssocID="{A6018AF9-6E6D-4600-A596-C0F420A243B3}" presName="compNode" presStyleCnt="0"/>
      <dgm:spPr/>
    </dgm:pt>
    <dgm:pt modelId="{15C2B09C-272D-4638-A3C2-141493A9C70C}" type="pres">
      <dgm:prSet presAssocID="{A6018AF9-6E6D-4600-A596-C0F420A243B3}" presName="bgRect" presStyleLbl="bgShp" presStyleIdx="0" presStyleCnt="4"/>
      <dgm:spPr/>
    </dgm:pt>
    <dgm:pt modelId="{8BF9147E-AB52-45A9-B3F4-D023DE8BBA71}" type="pres">
      <dgm:prSet presAssocID="{A6018AF9-6E6D-4600-A596-C0F420A243B3}"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alette"/>
        </a:ext>
      </dgm:extLst>
    </dgm:pt>
    <dgm:pt modelId="{766536EC-85B3-4046-B05E-62892A2CA5BC}" type="pres">
      <dgm:prSet presAssocID="{A6018AF9-6E6D-4600-A596-C0F420A243B3}" presName="spaceRect" presStyleCnt="0"/>
      <dgm:spPr/>
    </dgm:pt>
    <dgm:pt modelId="{FA862647-E586-4E31-B2CD-D3BD4A3D6EBE}" type="pres">
      <dgm:prSet presAssocID="{A6018AF9-6E6D-4600-A596-C0F420A243B3}" presName="parTx" presStyleLbl="revTx" presStyleIdx="0" presStyleCnt="4">
        <dgm:presLayoutVars>
          <dgm:chMax val="0"/>
          <dgm:chPref val="0"/>
        </dgm:presLayoutVars>
      </dgm:prSet>
      <dgm:spPr/>
    </dgm:pt>
    <dgm:pt modelId="{107349A3-32C7-4A34-B20F-7B4224AFAAEF}" type="pres">
      <dgm:prSet presAssocID="{876E448B-9C35-4E6F-AF0B-0B584ED88147}" presName="sibTrans" presStyleCnt="0"/>
      <dgm:spPr/>
    </dgm:pt>
    <dgm:pt modelId="{4C942758-714E-48D9-9617-B43F9E6C2C55}" type="pres">
      <dgm:prSet presAssocID="{075A30DB-1864-4CD7-923C-2E26530828DA}" presName="compNode" presStyleCnt="0"/>
      <dgm:spPr/>
    </dgm:pt>
    <dgm:pt modelId="{619D9F79-5DCC-45F5-9DEC-CB5C67EF8BF7}" type="pres">
      <dgm:prSet presAssocID="{075A30DB-1864-4CD7-923C-2E26530828DA}" presName="bgRect" presStyleLbl="bgShp" presStyleIdx="1" presStyleCnt="4"/>
      <dgm:spPr/>
    </dgm:pt>
    <dgm:pt modelId="{646BA382-1147-438B-B485-C817FEA1FDBF}" type="pres">
      <dgm:prSet presAssocID="{075A30DB-1864-4CD7-923C-2E26530828DA}"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rtist"/>
        </a:ext>
      </dgm:extLst>
    </dgm:pt>
    <dgm:pt modelId="{D66B3E18-CFA0-4C5C-9475-D77F3B0BF8DB}" type="pres">
      <dgm:prSet presAssocID="{075A30DB-1864-4CD7-923C-2E26530828DA}" presName="spaceRect" presStyleCnt="0"/>
      <dgm:spPr/>
    </dgm:pt>
    <dgm:pt modelId="{898A6595-D866-4892-AB43-5194278EFCD1}" type="pres">
      <dgm:prSet presAssocID="{075A30DB-1864-4CD7-923C-2E26530828DA}" presName="parTx" presStyleLbl="revTx" presStyleIdx="1" presStyleCnt="4">
        <dgm:presLayoutVars>
          <dgm:chMax val="0"/>
          <dgm:chPref val="0"/>
        </dgm:presLayoutVars>
      </dgm:prSet>
      <dgm:spPr/>
    </dgm:pt>
    <dgm:pt modelId="{A1D78B85-42B7-476A-8023-8A054E5CE4AA}" type="pres">
      <dgm:prSet presAssocID="{EBE67CC5-DFA2-420F-9F57-92BDD6E99DE2}" presName="sibTrans" presStyleCnt="0"/>
      <dgm:spPr/>
    </dgm:pt>
    <dgm:pt modelId="{2ECC51E5-2E48-4147-8E69-C182C4BC44BA}" type="pres">
      <dgm:prSet presAssocID="{A3E92DB9-4015-4B7A-9A8E-BDB2D3ECAFF3}" presName="compNode" presStyleCnt="0"/>
      <dgm:spPr/>
    </dgm:pt>
    <dgm:pt modelId="{53FD0AB2-0DE1-4BF2-ADDF-0C5A2F43412F}" type="pres">
      <dgm:prSet presAssocID="{A3E92DB9-4015-4B7A-9A8E-BDB2D3ECAFF3}" presName="bgRect" presStyleLbl="bgShp" presStyleIdx="2" presStyleCnt="4"/>
      <dgm:spPr/>
    </dgm:pt>
    <dgm:pt modelId="{5F70ED2E-195A-4EF6-A6B0-BA34CA19D54A}" type="pres">
      <dgm:prSet presAssocID="{A3E92DB9-4015-4B7A-9A8E-BDB2D3ECAFF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evron Arrows"/>
        </a:ext>
      </dgm:extLst>
    </dgm:pt>
    <dgm:pt modelId="{3DF92CD4-370F-4393-ADB4-A16D9AFDFC47}" type="pres">
      <dgm:prSet presAssocID="{A3E92DB9-4015-4B7A-9A8E-BDB2D3ECAFF3}" presName="spaceRect" presStyleCnt="0"/>
      <dgm:spPr/>
    </dgm:pt>
    <dgm:pt modelId="{24CA25EB-4D5B-40EA-9F3F-C58240CA3887}" type="pres">
      <dgm:prSet presAssocID="{A3E92DB9-4015-4B7A-9A8E-BDB2D3ECAFF3}" presName="parTx" presStyleLbl="revTx" presStyleIdx="2" presStyleCnt="4">
        <dgm:presLayoutVars>
          <dgm:chMax val="0"/>
          <dgm:chPref val="0"/>
        </dgm:presLayoutVars>
      </dgm:prSet>
      <dgm:spPr/>
    </dgm:pt>
    <dgm:pt modelId="{A4B46B48-AD2C-4FA9-AB2E-E88CC447012A}" type="pres">
      <dgm:prSet presAssocID="{B1ECF7E8-B681-401C-851C-42185651E5C1}" presName="sibTrans" presStyleCnt="0"/>
      <dgm:spPr/>
    </dgm:pt>
    <dgm:pt modelId="{395B8333-1BC8-4B2F-A3AD-0208C3382C65}" type="pres">
      <dgm:prSet presAssocID="{35444DA4-BD5A-42CA-8855-A2EB1987DC6A}" presName="compNode" presStyleCnt="0"/>
      <dgm:spPr/>
    </dgm:pt>
    <dgm:pt modelId="{B3E0830A-10E0-4EA3-B7B8-762898C60F17}" type="pres">
      <dgm:prSet presAssocID="{35444DA4-BD5A-42CA-8855-A2EB1987DC6A}" presName="bgRect" presStyleLbl="bgShp" presStyleIdx="3" presStyleCnt="4"/>
      <dgm:spPr/>
    </dgm:pt>
    <dgm:pt modelId="{D71D278D-315B-4ED7-8B2B-0AD6CC22572C}" type="pres">
      <dgm:prSet presAssocID="{35444DA4-BD5A-42CA-8855-A2EB1987DC6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6076E1B3-3EDF-4889-955A-ECE3BCCC3D62}" type="pres">
      <dgm:prSet presAssocID="{35444DA4-BD5A-42CA-8855-A2EB1987DC6A}" presName="spaceRect" presStyleCnt="0"/>
      <dgm:spPr/>
    </dgm:pt>
    <dgm:pt modelId="{B1AEC8B1-CC57-43B5-BF8A-8889EE7B62FB}" type="pres">
      <dgm:prSet presAssocID="{35444DA4-BD5A-42CA-8855-A2EB1987DC6A}" presName="parTx" presStyleLbl="revTx" presStyleIdx="3" presStyleCnt="4">
        <dgm:presLayoutVars>
          <dgm:chMax val="0"/>
          <dgm:chPref val="0"/>
        </dgm:presLayoutVars>
      </dgm:prSet>
      <dgm:spPr/>
    </dgm:pt>
  </dgm:ptLst>
  <dgm:cxnLst>
    <dgm:cxn modelId="{EF846826-98AA-4F9F-87F1-92CB5E1C48C2}" type="presOf" srcId="{A6018AF9-6E6D-4600-A596-C0F420A243B3}" destId="{FA862647-E586-4E31-B2CD-D3BD4A3D6EBE}" srcOrd="0" destOrd="0" presId="urn:microsoft.com/office/officeart/2018/2/layout/IconVerticalSolidList"/>
    <dgm:cxn modelId="{E7D61F2C-09C7-4860-BDF1-106ABE55A36E}" srcId="{F8D12338-58BB-4F67-8300-A014DE861D52}" destId="{35444DA4-BD5A-42CA-8855-A2EB1987DC6A}" srcOrd="3" destOrd="0" parTransId="{A27AF6BE-3409-43C7-9E70-ABAA3A4797D2}" sibTransId="{B438CDA2-495B-46CC-91E3-732A619CB6D1}"/>
    <dgm:cxn modelId="{4A661268-A1AB-45F5-8292-EE91C228DF52}" type="presOf" srcId="{075A30DB-1864-4CD7-923C-2E26530828DA}" destId="{898A6595-D866-4892-AB43-5194278EFCD1}" srcOrd="0" destOrd="0" presId="urn:microsoft.com/office/officeart/2018/2/layout/IconVerticalSolidList"/>
    <dgm:cxn modelId="{EB6B0051-E962-4982-B375-677607B053A5}" srcId="{F8D12338-58BB-4F67-8300-A014DE861D52}" destId="{A6018AF9-6E6D-4600-A596-C0F420A243B3}" srcOrd="0" destOrd="0" parTransId="{7F708DF6-AF8E-4D23-B847-1EE009ECDA57}" sibTransId="{876E448B-9C35-4E6F-AF0B-0B584ED88147}"/>
    <dgm:cxn modelId="{EA542058-51EA-4689-8C12-22D892010AD0}" type="presOf" srcId="{F8D12338-58BB-4F67-8300-A014DE861D52}" destId="{E8818241-6D3F-4568-9C44-ACB61BE74236}" srcOrd="0" destOrd="0" presId="urn:microsoft.com/office/officeart/2018/2/layout/IconVerticalSolidList"/>
    <dgm:cxn modelId="{C39176C9-EDBB-4FBC-AAD0-7A470DC18FBA}" type="presOf" srcId="{A3E92DB9-4015-4B7A-9A8E-BDB2D3ECAFF3}" destId="{24CA25EB-4D5B-40EA-9F3F-C58240CA3887}" srcOrd="0" destOrd="0" presId="urn:microsoft.com/office/officeart/2018/2/layout/IconVerticalSolidList"/>
    <dgm:cxn modelId="{1BB9F0CA-1DF0-4E89-8BA2-6A5876F89687}" srcId="{F8D12338-58BB-4F67-8300-A014DE861D52}" destId="{A3E92DB9-4015-4B7A-9A8E-BDB2D3ECAFF3}" srcOrd="2" destOrd="0" parTransId="{3EDCE96A-3928-42F2-BFEC-B87C650283F0}" sibTransId="{B1ECF7E8-B681-401C-851C-42185651E5C1}"/>
    <dgm:cxn modelId="{594661E7-24B2-45E1-A66F-C44A33E4F668}" type="presOf" srcId="{35444DA4-BD5A-42CA-8855-A2EB1987DC6A}" destId="{B1AEC8B1-CC57-43B5-BF8A-8889EE7B62FB}" srcOrd="0" destOrd="0" presId="urn:microsoft.com/office/officeart/2018/2/layout/IconVerticalSolidList"/>
    <dgm:cxn modelId="{EC550FEC-0756-42E4-9DAD-80590491E7A5}" srcId="{F8D12338-58BB-4F67-8300-A014DE861D52}" destId="{075A30DB-1864-4CD7-923C-2E26530828DA}" srcOrd="1" destOrd="0" parTransId="{26696D2C-A042-4BA7-AE76-6D0E2F6C3545}" sibTransId="{EBE67CC5-DFA2-420F-9F57-92BDD6E99DE2}"/>
    <dgm:cxn modelId="{396ADA21-952C-447A-BA45-723721203418}" type="presParOf" srcId="{E8818241-6D3F-4568-9C44-ACB61BE74236}" destId="{B462821B-7EAD-4A17-9ED7-BB626CE5D175}" srcOrd="0" destOrd="0" presId="urn:microsoft.com/office/officeart/2018/2/layout/IconVerticalSolidList"/>
    <dgm:cxn modelId="{60AA821A-991E-4C2F-B63D-BA68E7E5EE18}" type="presParOf" srcId="{B462821B-7EAD-4A17-9ED7-BB626CE5D175}" destId="{15C2B09C-272D-4638-A3C2-141493A9C70C}" srcOrd="0" destOrd="0" presId="urn:microsoft.com/office/officeart/2018/2/layout/IconVerticalSolidList"/>
    <dgm:cxn modelId="{B081C0AE-3ED4-45D9-B22D-42B2F499E60A}" type="presParOf" srcId="{B462821B-7EAD-4A17-9ED7-BB626CE5D175}" destId="{8BF9147E-AB52-45A9-B3F4-D023DE8BBA71}" srcOrd="1" destOrd="0" presId="urn:microsoft.com/office/officeart/2018/2/layout/IconVerticalSolidList"/>
    <dgm:cxn modelId="{A7A84B12-A2B2-4146-9009-85AB37DDA2D8}" type="presParOf" srcId="{B462821B-7EAD-4A17-9ED7-BB626CE5D175}" destId="{766536EC-85B3-4046-B05E-62892A2CA5BC}" srcOrd="2" destOrd="0" presId="urn:microsoft.com/office/officeart/2018/2/layout/IconVerticalSolidList"/>
    <dgm:cxn modelId="{0FFF7752-28D1-4F6C-BA4C-EFEA67818D1B}" type="presParOf" srcId="{B462821B-7EAD-4A17-9ED7-BB626CE5D175}" destId="{FA862647-E586-4E31-B2CD-D3BD4A3D6EBE}" srcOrd="3" destOrd="0" presId="urn:microsoft.com/office/officeart/2018/2/layout/IconVerticalSolidList"/>
    <dgm:cxn modelId="{338238C5-7F5D-46DB-B10C-97988D50BA63}" type="presParOf" srcId="{E8818241-6D3F-4568-9C44-ACB61BE74236}" destId="{107349A3-32C7-4A34-B20F-7B4224AFAAEF}" srcOrd="1" destOrd="0" presId="urn:microsoft.com/office/officeart/2018/2/layout/IconVerticalSolidList"/>
    <dgm:cxn modelId="{281A1D35-6725-497F-B09F-411C8C7EA305}" type="presParOf" srcId="{E8818241-6D3F-4568-9C44-ACB61BE74236}" destId="{4C942758-714E-48D9-9617-B43F9E6C2C55}" srcOrd="2" destOrd="0" presId="urn:microsoft.com/office/officeart/2018/2/layout/IconVerticalSolidList"/>
    <dgm:cxn modelId="{56BCF593-E12C-45CD-A523-D392409C8BB2}" type="presParOf" srcId="{4C942758-714E-48D9-9617-B43F9E6C2C55}" destId="{619D9F79-5DCC-45F5-9DEC-CB5C67EF8BF7}" srcOrd="0" destOrd="0" presId="urn:microsoft.com/office/officeart/2018/2/layout/IconVerticalSolidList"/>
    <dgm:cxn modelId="{D14ADE04-4AE9-463A-917C-6D2581C244CD}" type="presParOf" srcId="{4C942758-714E-48D9-9617-B43F9E6C2C55}" destId="{646BA382-1147-438B-B485-C817FEA1FDBF}" srcOrd="1" destOrd="0" presId="urn:microsoft.com/office/officeart/2018/2/layout/IconVerticalSolidList"/>
    <dgm:cxn modelId="{3FE06A84-43C1-4A12-A091-8D92040C087A}" type="presParOf" srcId="{4C942758-714E-48D9-9617-B43F9E6C2C55}" destId="{D66B3E18-CFA0-4C5C-9475-D77F3B0BF8DB}" srcOrd="2" destOrd="0" presId="urn:microsoft.com/office/officeart/2018/2/layout/IconVerticalSolidList"/>
    <dgm:cxn modelId="{07C2814A-6588-42A1-B837-63C94F586361}" type="presParOf" srcId="{4C942758-714E-48D9-9617-B43F9E6C2C55}" destId="{898A6595-D866-4892-AB43-5194278EFCD1}" srcOrd="3" destOrd="0" presId="urn:microsoft.com/office/officeart/2018/2/layout/IconVerticalSolidList"/>
    <dgm:cxn modelId="{24C46032-69EC-4CA1-AC64-41944A7F67B0}" type="presParOf" srcId="{E8818241-6D3F-4568-9C44-ACB61BE74236}" destId="{A1D78B85-42B7-476A-8023-8A054E5CE4AA}" srcOrd="3" destOrd="0" presId="urn:microsoft.com/office/officeart/2018/2/layout/IconVerticalSolidList"/>
    <dgm:cxn modelId="{E9A991E1-6BEC-43AF-86AB-E8BFD723CFEF}" type="presParOf" srcId="{E8818241-6D3F-4568-9C44-ACB61BE74236}" destId="{2ECC51E5-2E48-4147-8E69-C182C4BC44BA}" srcOrd="4" destOrd="0" presId="urn:microsoft.com/office/officeart/2018/2/layout/IconVerticalSolidList"/>
    <dgm:cxn modelId="{63DC407A-56B5-465F-93AA-70BC289DFC73}" type="presParOf" srcId="{2ECC51E5-2E48-4147-8E69-C182C4BC44BA}" destId="{53FD0AB2-0DE1-4BF2-ADDF-0C5A2F43412F}" srcOrd="0" destOrd="0" presId="urn:microsoft.com/office/officeart/2018/2/layout/IconVerticalSolidList"/>
    <dgm:cxn modelId="{8CFC4A17-E33F-4FEA-ACC8-FA42B2011AF3}" type="presParOf" srcId="{2ECC51E5-2E48-4147-8E69-C182C4BC44BA}" destId="{5F70ED2E-195A-4EF6-A6B0-BA34CA19D54A}" srcOrd="1" destOrd="0" presId="urn:microsoft.com/office/officeart/2018/2/layout/IconVerticalSolidList"/>
    <dgm:cxn modelId="{CAC86F8F-E972-44DF-B5DD-5CD6E53608B1}" type="presParOf" srcId="{2ECC51E5-2E48-4147-8E69-C182C4BC44BA}" destId="{3DF92CD4-370F-4393-ADB4-A16D9AFDFC47}" srcOrd="2" destOrd="0" presId="urn:microsoft.com/office/officeart/2018/2/layout/IconVerticalSolidList"/>
    <dgm:cxn modelId="{54AE997D-35CD-46F0-9A3E-16A4CFDEE21C}" type="presParOf" srcId="{2ECC51E5-2E48-4147-8E69-C182C4BC44BA}" destId="{24CA25EB-4D5B-40EA-9F3F-C58240CA3887}" srcOrd="3" destOrd="0" presId="urn:microsoft.com/office/officeart/2018/2/layout/IconVerticalSolidList"/>
    <dgm:cxn modelId="{2A697D5B-A298-4EF9-9004-F3032E3FB8FB}" type="presParOf" srcId="{E8818241-6D3F-4568-9C44-ACB61BE74236}" destId="{A4B46B48-AD2C-4FA9-AB2E-E88CC447012A}" srcOrd="5" destOrd="0" presId="urn:microsoft.com/office/officeart/2018/2/layout/IconVerticalSolidList"/>
    <dgm:cxn modelId="{99585494-3042-4F8E-9F05-7C78F016346E}" type="presParOf" srcId="{E8818241-6D3F-4568-9C44-ACB61BE74236}" destId="{395B8333-1BC8-4B2F-A3AD-0208C3382C65}" srcOrd="6" destOrd="0" presId="urn:microsoft.com/office/officeart/2018/2/layout/IconVerticalSolidList"/>
    <dgm:cxn modelId="{33C18C27-6E2C-44EC-8B78-FF595B8F6A97}" type="presParOf" srcId="{395B8333-1BC8-4B2F-A3AD-0208C3382C65}" destId="{B3E0830A-10E0-4EA3-B7B8-762898C60F17}" srcOrd="0" destOrd="0" presId="urn:microsoft.com/office/officeart/2018/2/layout/IconVerticalSolidList"/>
    <dgm:cxn modelId="{37496CBA-BFF4-429C-A4CE-A5733D59D109}" type="presParOf" srcId="{395B8333-1BC8-4B2F-A3AD-0208C3382C65}" destId="{D71D278D-315B-4ED7-8B2B-0AD6CC22572C}" srcOrd="1" destOrd="0" presId="urn:microsoft.com/office/officeart/2018/2/layout/IconVerticalSolidList"/>
    <dgm:cxn modelId="{F1D31834-76B8-4340-A3A8-065016D4A4E9}" type="presParOf" srcId="{395B8333-1BC8-4B2F-A3AD-0208C3382C65}" destId="{6076E1B3-3EDF-4889-955A-ECE3BCCC3D62}" srcOrd="2" destOrd="0" presId="urn:microsoft.com/office/officeart/2018/2/layout/IconVerticalSolidList"/>
    <dgm:cxn modelId="{65ED267B-A1DD-4457-8E23-E9D373E6EF22}" type="presParOf" srcId="{395B8333-1BC8-4B2F-A3AD-0208C3382C65}" destId="{B1AEC8B1-CC57-43B5-BF8A-8889EE7B62FB}"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890545-C9C5-4738-81BA-D4C5F10CB38C}">
      <dsp:nvSpPr>
        <dsp:cNvPr id="0" name=""/>
        <dsp:cNvSpPr/>
      </dsp:nvSpPr>
      <dsp:spPr>
        <a:xfrm>
          <a:off x="3432578" y="673115"/>
          <a:ext cx="519894" cy="91440"/>
        </a:xfrm>
        <a:custGeom>
          <a:avLst/>
          <a:gdLst/>
          <a:ahLst/>
          <a:cxnLst/>
          <a:rect l="0" t="0" r="0" b="0"/>
          <a:pathLst>
            <a:path>
              <a:moveTo>
                <a:pt x="0" y="45720"/>
              </a:moveTo>
              <a:lnTo>
                <a:pt x="519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8763" y="716082"/>
        <a:ext cx="27524" cy="5504"/>
      </dsp:txXfrm>
    </dsp:sp>
    <dsp:sp modelId="{19E2DF50-3AB6-4854-B374-2F62B1D9ABA5}">
      <dsp:nvSpPr>
        <dsp:cNvPr id="0" name=""/>
        <dsp:cNvSpPr/>
      </dsp:nvSpPr>
      <dsp:spPr>
        <a:xfrm>
          <a:off x="1040924" y="798"/>
          <a:ext cx="2393453" cy="14360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281" tIns="123107" rIns="117281" bIns="123107" numCol="1" spcCol="1270" anchor="ctr" anchorCtr="0">
          <a:noAutofit/>
        </a:bodyPr>
        <a:lstStyle/>
        <a:p>
          <a:pPr marL="0" lvl="0" indent="0" algn="ctr" defTabSz="622300">
            <a:lnSpc>
              <a:spcPct val="90000"/>
            </a:lnSpc>
            <a:spcBef>
              <a:spcPct val="0"/>
            </a:spcBef>
            <a:spcAft>
              <a:spcPct val="35000"/>
            </a:spcAft>
            <a:buNone/>
          </a:pPr>
          <a:r>
            <a:rPr lang="en-US" sz="1400" kern="1200" baseline="0"/>
            <a:t>The following rules apply to all POA middle school art classes.</a:t>
          </a:r>
          <a:endParaRPr lang="en-US" sz="1400" kern="1200"/>
        </a:p>
      </dsp:txBody>
      <dsp:txXfrm>
        <a:off x="1040924" y="798"/>
        <a:ext cx="2393453" cy="1436072"/>
      </dsp:txXfrm>
    </dsp:sp>
    <dsp:sp modelId="{3E66667E-ECF5-4F4E-9F36-C70BD97FF54F}">
      <dsp:nvSpPr>
        <dsp:cNvPr id="0" name=""/>
        <dsp:cNvSpPr/>
      </dsp:nvSpPr>
      <dsp:spPr>
        <a:xfrm>
          <a:off x="6376526" y="673115"/>
          <a:ext cx="519894" cy="91440"/>
        </a:xfrm>
        <a:custGeom>
          <a:avLst/>
          <a:gdLst/>
          <a:ahLst/>
          <a:cxnLst/>
          <a:rect l="0" t="0" r="0" b="0"/>
          <a:pathLst>
            <a:path>
              <a:moveTo>
                <a:pt x="0" y="45720"/>
              </a:moveTo>
              <a:lnTo>
                <a:pt x="519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22711" y="716082"/>
        <a:ext cx="27524" cy="5504"/>
      </dsp:txXfrm>
    </dsp:sp>
    <dsp:sp modelId="{ED50C5E8-A109-445B-AC54-53556ABBBEAE}">
      <dsp:nvSpPr>
        <dsp:cNvPr id="0" name=""/>
        <dsp:cNvSpPr/>
      </dsp:nvSpPr>
      <dsp:spPr>
        <a:xfrm>
          <a:off x="3984873" y="798"/>
          <a:ext cx="2393453" cy="14360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281" tIns="123107" rIns="117281" bIns="123107" numCol="1" spcCol="1270" anchor="ctr" anchorCtr="0">
          <a:noAutofit/>
        </a:bodyPr>
        <a:lstStyle/>
        <a:p>
          <a:pPr marL="0" lvl="0" indent="0" algn="ctr" defTabSz="622300">
            <a:lnSpc>
              <a:spcPct val="90000"/>
            </a:lnSpc>
            <a:spcBef>
              <a:spcPct val="0"/>
            </a:spcBef>
            <a:spcAft>
              <a:spcPct val="35000"/>
            </a:spcAft>
            <a:buNone/>
          </a:pPr>
          <a:r>
            <a:rPr lang="en-US" sz="1400" kern="1200" baseline="0"/>
            <a:t>* Each student will respect and use , in a safe manner, all materials, tools, and equipment needed to create the art assignment.</a:t>
          </a:r>
          <a:endParaRPr lang="en-US" sz="1400" kern="1200"/>
        </a:p>
      </dsp:txBody>
      <dsp:txXfrm>
        <a:off x="3984873" y="798"/>
        <a:ext cx="2393453" cy="1436072"/>
      </dsp:txXfrm>
    </dsp:sp>
    <dsp:sp modelId="{95222407-764B-4871-9C3F-0FA107E57BA6}">
      <dsp:nvSpPr>
        <dsp:cNvPr id="0" name=""/>
        <dsp:cNvSpPr/>
      </dsp:nvSpPr>
      <dsp:spPr>
        <a:xfrm>
          <a:off x="2237651" y="1435071"/>
          <a:ext cx="5887896" cy="519894"/>
        </a:xfrm>
        <a:custGeom>
          <a:avLst/>
          <a:gdLst/>
          <a:ahLst/>
          <a:cxnLst/>
          <a:rect l="0" t="0" r="0" b="0"/>
          <a:pathLst>
            <a:path>
              <a:moveTo>
                <a:pt x="5887896" y="0"/>
              </a:moveTo>
              <a:lnTo>
                <a:pt x="5887896" y="277047"/>
              </a:lnTo>
              <a:lnTo>
                <a:pt x="0" y="277047"/>
              </a:lnTo>
              <a:lnTo>
                <a:pt x="0" y="519894"/>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33760" y="1692266"/>
        <a:ext cx="295678" cy="5504"/>
      </dsp:txXfrm>
    </dsp:sp>
    <dsp:sp modelId="{79C9E9BC-2BD9-4109-AF64-813E859D366C}">
      <dsp:nvSpPr>
        <dsp:cNvPr id="0" name=""/>
        <dsp:cNvSpPr/>
      </dsp:nvSpPr>
      <dsp:spPr>
        <a:xfrm>
          <a:off x="6928821" y="798"/>
          <a:ext cx="2393453" cy="14360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281" tIns="123107" rIns="117281" bIns="123107" numCol="1" spcCol="1270" anchor="ctr" anchorCtr="0">
          <a:noAutofit/>
        </a:bodyPr>
        <a:lstStyle/>
        <a:p>
          <a:pPr marL="0" lvl="0" indent="0" algn="ctr" defTabSz="622300">
            <a:lnSpc>
              <a:spcPct val="90000"/>
            </a:lnSpc>
            <a:spcBef>
              <a:spcPct val="0"/>
            </a:spcBef>
            <a:spcAft>
              <a:spcPct val="35000"/>
            </a:spcAft>
            <a:buNone/>
          </a:pPr>
          <a:r>
            <a:rPr lang="en-US" sz="1400" kern="1200" baseline="0"/>
            <a:t>*Each student will return all materials and tools to the assigned storage areas.</a:t>
          </a:r>
          <a:endParaRPr lang="en-US" sz="1400" kern="1200"/>
        </a:p>
      </dsp:txBody>
      <dsp:txXfrm>
        <a:off x="6928821" y="798"/>
        <a:ext cx="2393453" cy="1436072"/>
      </dsp:txXfrm>
    </dsp:sp>
    <dsp:sp modelId="{19908C04-0CF7-4924-A526-701FB31662DC}">
      <dsp:nvSpPr>
        <dsp:cNvPr id="0" name=""/>
        <dsp:cNvSpPr/>
      </dsp:nvSpPr>
      <dsp:spPr>
        <a:xfrm>
          <a:off x="3432578" y="2659681"/>
          <a:ext cx="519894" cy="91440"/>
        </a:xfrm>
        <a:custGeom>
          <a:avLst/>
          <a:gdLst/>
          <a:ahLst/>
          <a:cxnLst/>
          <a:rect l="0" t="0" r="0" b="0"/>
          <a:pathLst>
            <a:path>
              <a:moveTo>
                <a:pt x="0" y="45720"/>
              </a:moveTo>
              <a:lnTo>
                <a:pt x="519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678763" y="2702649"/>
        <a:ext cx="27524" cy="5504"/>
      </dsp:txXfrm>
    </dsp:sp>
    <dsp:sp modelId="{CB752D4A-DC40-46DF-AD28-D07E8C0DEE74}">
      <dsp:nvSpPr>
        <dsp:cNvPr id="0" name=""/>
        <dsp:cNvSpPr/>
      </dsp:nvSpPr>
      <dsp:spPr>
        <a:xfrm>
          <a:off x="1040924" y="1987365"/>
          <a:ext cx="2393453" cy="14360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281" tIns="123107" rIns="117281" bIns="123107" numCol="1" spcCol="1270" anchor="ctr" anchorCtr="0">
          <a:noAutofit/>
        </a:bodyPr>
        <a:lstStyle/>
        <a:p>
          <a:pPr marL="0" lvl="0" indent="0" algn="ctr" defTabSz="622300">
            <a:lnSpc>
              <a:spcPct val="90000"/>
            </a:lnSpc>
            <a:spcBef>
              <a:spcPct val="0"/>
            </a:spcBef>
            <a:spcAft>
              <a:spcPct val="35000"/>
            </a:spcAft>
            <a:buNone/>
          </a:pPr>
          <a:r>
            <a:rPr lang="en-US" sz="1400" kern="1200" baseline="0" dirty="0"/>
            <a:t>*Removing any tools or supplies from the art room is unacceptable and will result in a visit to the Dean or a Step.</a:t>
          </a:r>
          <a:endParaRPr lang="en-US" sz="1400" kern="1200" dirty="0"/>
        </a:p>
      </dsp:txBody>
      <dsp:txXfrm>
        <a:off x="1040924" y="1987365"/>
        <a:ext cx="2393453" cy="1436072"/>
      </dsp:txXfrm>
    </dsp:sp>
    <dsp:sp modelId="{544658BF-020A-4370-9367-55981151ACCA}">
      <dsp:nvSpPr>
        <dsp:cNvPr id="0" name=""/>
        <dsp:cNvSpPr/>
      </dsp:nvSpPr>
      <dsp:spPr>
        <a:xfrm>
          <a:off x="6376526" y="2659681"/>
          <a:ext cx="519894" cy="91440"/>
        </a:xfrm>
        <a:custGeom>
          <a:avLst/>
          <a:gdLst/>
          <a:ahLst/>
          <a:cxnLst/>
          <a:rect l="0" t="0" r="0" b="0"/>
          <a:pathLst>
            <a:path>
              <a:moveTo>
                <a:pt x="0" y="45720"/>
              </a:moveTo>
              <a:lnTo>
                <a:pt x="519894" y="45720"/>
              </a:lnTo>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622711" y="2702649"/>
        <a:ext cx="27524" cy="5504"/>
      </dsp:txXfrm>
    </dsp:sp>
    <dsp:sp modelId="{257A8EBE-57E3-43D0-A4EE-143AA5A9A958}">
      <dsp:nvSpPr>
        <dsp:cNvPr id="0" name=""/>
        <dsp:cNvSpPr/>
      </dsp:nvSpPr>
      <dsp:spPr>
        <a:xfrm>
          <a:off x="3984873" y="1987365"/>
          <a:ext cx="2393453" cy="14360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281" tIns="123107" rIns="117281" bIns="123107" numCol="1" spcCol="1270" anchor="ctr" anchorCtr="0">
          <a:noAutofit/>
        </a:bodyPr>
        <a:lstStyle/>
        <a:p>
          <a:pPr marL="0" lvl="0" indent="0" algn="ctr" defTabSz="622300">
            <a:lnSpc>
              <a:spcPct val="90000"/>
            </a:lnSpc>
            <a:spcBef>
              <a:spcPct val="0"/>
            </a:spcBef>
            <a:spcAft>
              <a:spcPct val="35000"/>
            </a:spcAft>
            <a:buNone/>
          </a:pPr>
          <a:r>
            <a:rPr lang="en-US" sz="1400" kern="1200" baseline="0" dirty="0"/>
            <a:t>*Students will be respectful of each others, the materials, the art room, school policies and procedures, and all artwork.</a:t>
          </a:r>
          <a:endParaRPr lang="en-US" sz="1400" kern="1200" dirty="0"/>
        </a:p>
      </dsp:txBody>
      <dsp:txXfrm>
        <a:off x="3984873" y="1987365"/>
        <a:ext cx="2393453" cy="1436072"/>
      </dsp:txXfrm>
    </dsp:sp>
    <dsp:sp modelId="{2447AF2D-A27E-4FD7-B8BD-57457E7650D0}">
      <dsp:nvSpPr>
        <dsp:cNvPr id="0" name=""/>
        <dsp:cNvSpPr/>
      </dsp:nvSpPr>
      <dsp:spPr>
        <a:xfrm>
          <a:off x="6928821" y="1987365"/>
          <a:ext cx="2393453" cy="143607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7281" tIns="123107" rIns="117281" bIns="123107" numCol="1" spcCol="1270" anchor="ctr" anchorCtr="0">
          <a:noAutofit/>
        </a:bodyPr>
        <a:lstStyle/>
        <a:p>
          <a:pPr marL="0" lvl="0" indent="0" algn="ctr" defTabSz="622300">
            <a:lnSpc>
              <a:spcPct val="90000"/>
            </a:lnSpc>
            <a:spcBef>
              <a:spcPct val="0"/>
            </a:spcBef>
            <a:spcAft>
              <a:spcPct val="35000"/>
            </a:spcAft>
            <a:buNone/>
          </a:pPr>
          <a:r>
            <a:rPr lang="en-US" sz="1400" kern="1200" baseline="0"/>
            <a:t>*Be relaxed, enjoy creating art with your friends, and know you will always be successful in my class if you do your best.  There are only “Happy Mistakes” in art.</a:t>
          </a:r>
          <a:endParaRPr lang="en-US" sz="1400" kern="1200"/>
        </a:p>
      </dsp:txBody>
      <dsp:txXfrm>
        <a:off x="6928821" y="1987365"/>
        <a:ext cx="2393453" cy="14360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2B09C-272D-4638-A3C2-141493A9C70C}">
      <dsp:nvSpPr>
        <dsp:cNvPr id="0" name=""/>
        <dsp:cNvSpPr/>
      </dsp:nvSpPr>
      <dsp:spPr>
        <a:xfrm>
          <a:off x="0" y="1912"/>
          <a:ext cx="6683374" cy="96907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F9147E-AB52-45A9-B3F4-D023DE8BBA71}">
      <dsp:nvSpPr>
        <dsp:cNvPr id="0" name=""/>
        <dsp:cNvSpPr/>
      </dsp:nvSpPr>
      <dsp:spPr>
        <a:xfrm>
          <a:off x="293144" y="219953"/>
          <a:ext cx="532990" cy="5329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862647-E586-4E31-B2CD-D3BD4A3D6EBE}">
      <dsp:nvSpPr>
        <dsp:cNvPr id="0" name=""/>
        <dsp:cNvSpPr/>
      </dsp:nvSpPr>
      <dsp:spPr>
        <a:xfrm>
          <a:off x="1119280" y="1912"/>
          <a:ext cx="5564094" cy="969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60" tIns="102560" rIns="102560" bIns="102560" numCol="1" spcCol="1270" anchor="ctr" anchorCtr="0">
          <a:noAutofit/>
        </a:bodyPr>
        <a:lstStyle/>
        <a:p>
          <a:pPr marL="0" lvl="0" indent="0" algn="l" defTabSz="977900">
            <a:lnSpc>
              <a:spcPct val="90000"/>
            </a:lnSpc>
            <a:spcBef>
              <a:spcPct val="0"/>
            </a:spcBef>
            <a:spcAft>
              <a:spcPct val="35000"/>
            </a:spcAft>
            <a:buNone/>
          </a:pPr>
          <a:r>
            <a:rPr lang="en-US" sz="2200" kern="1200"/>
            <a:t>All projects are based on the elements of art and the principles of design</a:t>
          </a:r>
        </a:p>
      </dsp:txBody>
      <dsp:txXfrm>
        <a:off x="1119280" y="1912"/>
        <a:ext cx="5564094" cy="969073"/>
      </dsp:txXfrm>
    </dsp:sp>
    <dsp:sp modelId="{619D9F79-5DCC-45F5-9DEC-CB5C67EF8BF7}">
      <dsp:nvSpPr>
        <dsp:cNvPr id="0" name=""/>
        <dsp:cNvSpPr/>
      </dsp:nvSpPr>
      <dsp:spPr>
        <a:xfrm>
          <a:off x="0" y="1213254"/>
          <a:ext cx="6683374" cy="96907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6BA382-1147-438B-B485-C817FEA1FDBF}">
      <dsp:nvSpPr>
        <dsp:cNvPr id="0" name=""/>
        <dsp:cNvSpPr/>
      </dsp:nvSpPr>
      <dsp:spPr>
        <a:xfrm>
          <a:off x="293144" y="1431296"/>
          <a:ext cx="532990" cy="5329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98A6595-D866-4892-AB43-5194278EFCD1}">
      <dsp:nvSpPr>
        <dsp:cNvPr id="0" name=""/>
        <dsp:cNvSpPr/>
      </dsp:nvSpPr>
      <dsp:spPr>
        <a:xfrm>
          <a:off x="1119280" y="1213254"/>
          <a:ext cx="5564094" cy="969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60" tIns="102560" rIns="102560" bIns="102560" numCol="1" spcCol="1270" anchor="ctr" anchorCtr="0">
          <a:noAutofit/>
        </a:bodyPr>
        <a:lstStyle/>
        <a:p>
          <a:pPr marL="0" lvl="0" indent="0" algn="l" defTabSz="977900">
            <a:lnSpc>
              <a:spcPct val="90000"/>
            </a:lnSpc>
            <a:spcBef>
              <a:spcPct val="0"/>
            </a:spcBef>
            <a:spcAft>
              <a:spcPct val="35000"/>
            </a:spcAft>
            <a:buNone/>
          </a:pPr>
          <a:r>
            <a:rPr lang="en-US" sz="2200" kern="1200"/>
            <a:t>Elements of art include: line, shape, form, space, color, value, texture.</a:t>
          </a:r>
        </a:p>
      </dsp:txBody>
      <dsp:txXfrm>
        <a:off x="1119280" y="1213254"/>
        <a:ext cx="5564094" cy="969073"/>
      </dsp:txXfrm>
    </dsp:sp>
    <dsp:sp modelId="{53FD0AB2-0DE1-4BF2-ADDF-0C5A2F43412F}">
      <dsp:nvSpPr>
        <dsp:cNvPr id="0" name=""/>
        <dsp:cNvSpPr/>
      </dsp:nvSpPr>
      <dsp:spPr>
        <a:xfrm>
          <a:off x="0" y="2424596"/>
          <a:ext cx="6683374" cy="96907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70ED2E-195A-4EF6-A6B0-BA34CA19D54A}">
      <dsp:nvSpPr>
        <dsp:cNvPr id="0" name=""/>
        <dsp:cNvSpPr/>
      </dsp:nvSpPr>
      <dsp:spPr>
        <a:xfrm>
          <a:off x="293144" y="2642638"/>
          <a:ext cx="532990" cy="5329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4CA25EB-4D5B-40EA-9F3F-C58240CA3887}">
      <dsp:nvSpPr>
        <dsp:cNvPr id="0" name=""/>
        <dsp:cNvSpPr/>
      </dsp:nvSpPr>
      <dsp:spPr>
        <a:xfrm>
          <a:off x="1119280" y="2424596"/>
          <a:ext cx="5564094" cy="969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60" tIns="102560" rIns="102560" bIns="102560" numCol="1" spcCol="1270" anchor="ctr" anchorCtr="0">
          <a:noAutofit/>
        </a:bodyPr>
        <a:lstStyle/>
        <a:p>
          <a:pPr marL="0" lvl="0" indent="0" algn="l" defTabSz="977900">
            <a:lnSpc>
              <a:spcPct val="90000"/>
            </a:lnSpc>
            <a:spcBef>
              <a:spcPct val="0"/>
            </a:spcBef>
            <a:spcAft>
              <a:spcPct val="35000"/>
            </a:spcAft>
            <a:buNone/>
          </a:pPr>
          <a:r>
            <a:rPr lang="en-US" sz="2200" kern="1200"/>
            <a:t>Principles of design include: balance, contrast, emphasis, movement, pattern, rhythm, unity.</a:t>
          </a:r>
        </a:p>
      </dsp:txBody>
      <dsp:txXfrm>
        <a:off x="1119280" y="2424596"/>
        <a:ext cx="5564094" cy="969073"/>
      </dsp:txXfrm>
    </dsp:sp>
    <dsp:sp modelId="{B3E0830A-10E0-4EA3-B7B8-762898C60F17}">
      <dsp:nvSpPr>
        <dsp:cNvPr id="0" name=""/>
        <dsp:cNvSpPr/>
      </dsp:nvSpPr>
      <dsp:spPr>
        <a:xfrm>
          <a:off x="0" y="3635939"/>
          <a:ext cx="6683374" cy="96907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1D278D-315B-4ED7-8B2B-0AD6CC22572C}">
      <dsp:nvSpPr>
        <dsp:cNvPr id="0" name=""/>
        <dsp:cNvSpPr/>
      </dsp:nvSpPr>
      <dsp:spPr>
        <a:xfrm>
          <a:off x="293144" y="3853980"/>
          <a:ext cx="532990" cy="5329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AEC8B1-CC57-43B5-BF8A-8889EE7B62FB}">
      <dsp:nvSpPr>
        <dsp:cNvPr id="0" name=""/>
        <dsp:cNvSpPr/>
      </dsp:nvSpPr>
      <dsp:spPr>
        <a:xfrm>
          <a:off x="1119280" y="3635939"/>
          <a:ext cx="5564094" cy="969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60" tIns="102560" rIns="102560" bIns="102560" numCol="1" spcCol="1270" anchor="ctr" anchorCtr="0">
          <a:noAutofit/>
        </a:bodyPr>
        <a:lstStyle/>
        <a:p>
          <a:pPr marL="0" lvl="0" indent="0" algn="l" defTabSz="977900">
            <a:lnSpc>
              <a:spcPct val="90000"/>
            </a:lnSpc>
            <a:spcBef>
              <a:spcPct val="0"/>
            </a:spcBef>
            <a:spcAft>
              <a:spcPct val="35000"/>
            </a:spcAft>
            <a:buNone/>
          </a:pPr>
          <a:r>
            <a:rPr lang="en-US" sz="2200" kern="1200"/>
            <a:t>The elements are what we are using and the principles are how we are using them.</a:t>
          </a:r>
        </a:p>
      </dsp:txBody>
      <dsp:txXfrm>
        <a:off x="1119280" y="3635939"/>
        <a:ext cx="5564094" cy="969073"/>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8/28/2026</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dirty="0"/>
          </a:p>
        </p:txBody>
      </p:sp>
    </p:spTree>
    <p:extLst>
      <p:ext uri="{BB962C8B-B14F-4D97-AF65-F5344CB8AC3E}">
        <p14:creationId xmlns:p14="http://schemas.microsoft.com/office/powerpoint/2010/main" val="2708244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393419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F0E216-BA48-4F04-AC4F-645AA0DD6AC6}"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105924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393084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370851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E216-BA48-4F04-AC4F-645AA0DD6AC6}"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994375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4F0E216-BA48-4F04-AC4F-645AA0DD6AC6}"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735859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408273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665906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945262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989228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607A7-8386-47DB-8578-DDEDD194E5D4}" type="slidenum">
              <a:rPr lang="en-US" smtClean="0"/>
              <a:pPr/>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96230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820241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8859675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350237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542833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pPr/>
              <a:t>8/28/2026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154159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755583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64F0E216-BA48-4F04-AC4F-645AA0DD6AC6}" type="datetimeFigureOut">
              <a:rPr lang="en-US" smtClean="0"/>
              <a:pPr/>
              <a:t>8/28/2026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2032698386"/>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Word_Document.docx"/><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48DE4-4B06-2914-08CC-E2AD1F906815}"/>
              </a:ext>
            </a:extLst>
          </p:cNvPr>
          <p:cNvSpPr>
            <a:spLocks noGrp="1"/>
          </p:cNvSpPr>
          <p:nvPr>
            <p:ph type="ctrTitle"/>
          </p:nvPr>
        </p:nvSpPr>
        <p:spPr>
          <a:xfrm>
            <a:off x="4983900" y="445273"/>
            <a:ext cx="6119131" cy="2772627"/>
          </a:xfrm>
        </p:spPr>
        <p:txBody>
          <a:bodyPr>
            <a:normAutofit/>
          </a:bodyPr>
          <a:lstStyle/>
          <a:p>
            <a:r>
              <a:rPr lang="en-US" sz="4800" b="1" dirty="0" err="1">
                <a:latin typeface="Cavolini" panose="03000502040302020204" pitchFamily="66" charset="0"/>
                <a:cs typeface="Cavolini" panose="03000502040302020204" pitchFamily="66" charset="0"/>
              </a:rPr>
              <a:t>WElCOME</a:t>
            </a:r>
            <a:r>
              <a:rPr lang="en-US" sz="4800" b="1" dirty="0">
                <a:latin typeface="Cavolini" panose="03000502040302020204" pitchFamily="66" charset="0"/>
                <a:cs typeface="Cavolini" panose="03000502040302020204" pitchFamily="66" charset="0"/>
              </a:rPr>
              <a:t> TO MIDDLE SCHOOL ART</a:t>
            </a:r>
          </a:p>
        </p:txBody>
      </p:sp>
      <p:sp>
        <p:nvSpPr>
          <p:cNvPr id="3" name="Subtitle 2">
            <a:extLst>
              <a:ext uri="{FF2B5EF4-FFF2-40B4-BE49-F238E27FC236}">
                <a16:creationId xmlns:a16="http://schemas.microsoft.com/office/drawing/2014/main" id="{7A24D0CD-DC93-D9C4-3EAB-3E7373C3F646}"/>
              </a:ext>
            </a:extLst>
          </p:cNvPr>
          <p:cNvSpPr>
            <a:spLocks noGrp="1"/>
          </p:cNvSpPr>
          <p:nvPr>
            <p:ph type="subTitle" idx="1"/>
          </p:nvPr>
        </p:nvSpPr>
        <p:spPr>
          <a:xfrm>
            <a:off x="4980779" y="4113213"/>
            <a:ext cx="6125372" cy="1655762"/>
          </a:xfrm>
        </p:spPr>
        <p:txBody>
          <a:bodyPr>
            <a:normAutofit/>
          </a:bodyPr>
          <a:lstStyle/>
          <a:p>
            <a:pPr algn="l"/>
            <a:r>
              <a:rPr lang="en-US" b="1" dirty="0">
                <a:solidFill>
                  <a:schemeClr val="tx1"/>
                </a:solidFill>
                <a:latin typeface="Cavolini" panose="03000502040302020204" pitchFamily="66" charset="0"/>
                <a:cs typeface="Cavolini" panose="03000502040302020204" pitchFamily="66" charset="0"/>
              </a:rPr>
              <a:t>Jodi Lubrant </a:t>
            </a:r>
          </a:p>
          <a:p>
            <a:pPr algn="l"/>
            <a:r>
              <a:rPr lang="en-US" b="1" dirty="0">
                <a:solidFill>
                  <a:schemeClr val="tx1"/>
                </a:solidFill>
                <a:latin typeface="Cavolini" panose="03000502040302020204" pitchFamily="66" charset="0"/>
                <a:cs typeface="Cavolini" panose="03000502040302020204" pitchFamily="66" charset="0"/>
              </a:rPr>
              <a:t>Middle School Art Teacher</a:t>
            </a:r>
          </a:p>
        </p:txBody>
      </p:sp>
      <p:pic>
        <p:nvPicPr>
          <p:cNvPr id="4" name="Picture 3" descr="Paint in motion from the bottom of the view">
            <a:extLst>
              <a:ext uri="{FF2B5EF4-FFF2-40B4-BE49-F238E27FC236}">
                <a16:creationId xmlns:a16="http://schemas.microsoft.com/office/drawing/2014/main" id="{25E5E6ED-8209-F1EE-1C0D-6398D1FFC387}"/>
              </a:ext>
            </a:extLst>
          </p:cNvPr>
          <p:cNvPicPr>
            <a:picLocks noChangeAspect="1"/>
          </p:cNvPicPr>
          <p:nvPr/>
        </p:nvPicPr>
        <p:blipFill rotWithShape="1">
          <a:blip r:embed="rId2"/>
          <a:srcRect l="35914" r="27744" b="-1"/>
          <a:stretch/>
        </p:blipFill>
        <p:spPr>
          <a:xfrm>
            <a:off x="20" y="10"/>
            <a:ext cx="3863955" cy="6857989"/>
          </a:xfrm>
          <a:prstGeom prst="rect">
            <a:avLst/>
          </a:prstGeom>
        </p:spPr>
      </p:pic>
      <p:pic>
        <p:nvPicPr>
          <p:cNvPr id="6" name="Picture 5" descr="A close-up of a toy&#10;&#10;Description automatically generated with medium confidence">
            <a:extLst>
              <a:ext uri="{FF2B5EF4-FFF2-40B4-BE49-F238E27FC236}">
                <a16:creationId xmlns:a16="http://schemas.microsoft.com/office/drawing/2014/main" id="{4A49EE85-C223-FCC0-A0C6-D90BEB0D2F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95" y="100760"/>
            <a:ext cx="3017520" cy="2334074"/>
          </a:xfrm>
          <a:prstGeom prst="rect">
            <a:avLst/>
          </a:prstGeom>
        </p:spPr>
      </p:pic>
    </p:spTree>
    <p:extLst>
      <p:ext uri="{BB962C8B-B14F-4D97-AF65-F5344CB8AC3E}">
        <p14:creationId xmlns:p14="http://schemas.microsoft.com/office/powerpoint/2010/main" val="330470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154E1-F302-6A21-AD09-3B83F7C4BE4D}"/>
              </a:ext>
            </a:extLst>
          </p:cNvPr>
          <p:cNvSpPr>
            <a:spLocks noGrp="1"/>
          </p:cNvSpPr>
          <p:nvPr>
            <p:ph type="title"/>
          </p:nvPr>
        </p:nvSpPr>
        <p:spPr/>
        <p:txBody>
          <a:bodyPr>
            <a:normAutofit/>
          </a:bodyPr>
          <a:lstStyle/>
          <a:p>
            <a:pPr algn="l"/>
            <a:r>
              <a:rPr lang="en-US" sz="4800" dirty="0">
                <a:latin typeface="Cooper Black" panose="0208090404030B020404" pitchFamily="18" charset="0"/>
              </a:rPr>
              <a:t>About art classes</a:t>
            </a:r>
          </a:p>
        </p:txBody>
      </p:sp>
      <p:sp>
        <p:nvSpPr>
          <p:cNvPr id="3" name="Content Placeholder 2">
            <a:extLst>
              <a:ext uri="{FF2B5EF4-FFF2-40B4-BE49-F238E27FC236}">
                <a16:creationId xmlns:a16="http://schemas.microsoft.com/office/drawing/2014/main" id="{07A30FA9-1934-FFA2-CF2C-71AF3A5D7C49}"/>
              </a:ext>
            </a:extLst>
          </p:cNvPr>
          <p:cNvSpPr>
            <a:spLocks noGrp="1"/>
          </p:cNvSpPr>
          <p:nvPr>
            <p:ph sz="quarter" idx="13"/>
          </p:nvPr>
        </p:nvSpPr>
        <p:spPr/>
        <p:txBody>
          <a:bodyPr>
            <a:normAutofit fontScale="77500" lnSpcReduction="20000"/>
          </a:bodyPr>
          <a:lstStyle/>
          <a:p>
            <a:pPr marL="0" indent="0">
              <a:buNone/>
            </a:pPr>
            <a:r>
              <a:rPr lang="en-US" dirty="0">
                <a:latin typeface="Berlin Sans FB" panose="020E0602020502020306" pitchFamily="34" charset="0"/>
              </a:rPr>
              <a:t>I teach Art 1 (6</a:t>
            </a:r>
            <a:r>
              <a:rPr lang="en-US" baseline="30000" dirty="0">
                <a:latin typeface="Berlin Sans FB" panose="020E0602020502020306" pitchFamily="34" charset="0"/>
              </a:rPr>
              <a:t>th</a:t>
            </a:r>
            <a:r>
              <a:rPr lang="en-US" dirty="0">
                <a:latin typeface="Berlin Sans FB" panose="020E0602020502020306" pitchFamily="34" charset="0"/>
              </a:rPr>
              <a:t> ) Art 2 (7</a:t>
            </a:r>
            <a:r>
              <a:rPr lang="en-US" baseline="30000" dirty="0">
                <a:latin typeface="Berlin Sans FB" panose="020E0602020502020306" pitchFamily="34" charset="0"/>
              </a:rPr>
              <a:t>th </a:t>
            </a:r>
            <a:r>
              <a:rPr lang="en-US" dirty="0">
                <a:latin typeface="Berlin Sans FB" panose="020E0602020502020306" pitchFamily="34" charset="0"/>
              </a:rPr>
              <a:t>) and Art 3 (8</a:t>
            </a:r>
            <a:r>
              <a:rPr lang="en-US" baseline="30000" dirty="0">
                <a:latin typeface="Berlin Sans FB" panose="020E0602020502020306" pitchFamily="34" charset="0"/>
              </a:rPr>
              <a:t>th</a:t>
            </a:r>
            <a:r>
              <a:rPr lang="en-US" dirty="0">
                <a:latin typeface="Berlin Sans FB" panose="020E0602020502020306" pitchFamily="34" charset="0"/>
              </a:rPr>
              <a:t>) Advanced Art (7th, 8</a:t>
            </a:r>
            <a:r>
              <a:rPr lang="en-US" baseline="30000" dirty="0">
                <a:latin typeface="Berlin Sans FB" panose="020E0602020502020306" pitchFamily="34" charset="0"/>
              </a:rPr>
              <a:t>th</a:t>
            </a:r>
            <a:r>
              <a:rPr lang="en-US" dirty="0">
                <a:latin typeface="Berlin Sans FB" panose="020E0602020502020306" pitchFamily="34" charset="0"/>
              </a:rPr>
              <a:t>),    All our lessons are based on the elements Of art and the Principles of design which is what is taught k-after college.  I teach those to all my classes but with different projects that differentiate between the 5 levels, Art 1 6</a:t>
            </a:r>
            <a:r>
              <a:rPr lang="en-US" baseline="30000" dirty="0">
                <a:latin typeface="Berlin Sans FB" panose="020E0602020502020306" pitchFamily="34" charset="0"/>
              </a:rPr>
              <a:t>th</a:t>
            </a:r>
            <a:r>
              <a:rPr lang="en-US" dirty="0">
                <a:latin typeface="Berlin Sans FB" panose="020E0602020502020306" pitchFamily="34" charset="0"/>
              </a:rPr>
              <a:t>, Art 2  7</a:t>
            </a:r>
            <a:r>
              <a:rPr lang="en-US" baseline="30000" dirty="0">
                <a:latin typeface="Berlin Sans FB" panose="020E0602020502020306" pitchFamily="34" charset="0"/>
              </a:rPr>
              <a:t>th</a:t>
            </a:r>
            <a:r>
              <a:rPr lang="en-US" dirty="0">
                <a:latin typeface="Berlin Sans FB" panose="020E0602020502020306" pitchFamily="34" charset="0"/>
              </a:rPr>
              <a:t> plus Art 2 Advanced, Art 3 8</a:t>
            </a:r>
            <a:r>
              <a:rPr lang="en-US" baseline="30000" dirty="0">
                <a:latin typeface="Berlin Sans FB" panose="020E0602020502020306" pitchFamily="34" charset="0"/>
              </a:rPr>
              <a:t>th</a:t>
            </a:r>
            <a:r>
              <a:rPr lang="en-US" dirty="0">
                <a:latin typeface="Berlin Sans FB" panose="020E0602020502020306" pitchFamily="34" charset="0"/>
              </a:rPr>
              <a:t> plus art 3 advanced from easier to more difficult.  I let the more advanced students take it beyond that. I try to set everyone up for success in art.  This room should be the place that they can come and relax, enjoy art,  their friends and give the right side of the brain a break.  Although we do have project deadlines as well as formative and summative assessments, they are all project based at this time.  </a:t>
            </a:r>
            <a:r>
              <a:rPr lang="en-US" b="1" dirty="0">
                <a:latin typeface="Berlin Sans FB" panose="020E0602020502020306" pitchFamily="34" charset="0"/>
              </a:rPr>
              <a:t>Formatives </a:t>
            </a:r>
            <a:r>
              <a:rPr lang="en-US" dirty="0">
                <a:latin typeface="Berlin Sans FB" panose="020E0602020502020306" pitchFamily="34" charset="0"/>
              </a:rPr>
              <a:t>are sketchbook assignments, note taking on projects, and thumbnail ideas (brainstorming, practicing) for final project, including SOME LESS ADVANCED PROJECTS.</a:t>
            </a:r>
            <a:r>
              <a:rPr lang="en-US" b="1" dirty="0">
                <a:latin typeface="Berlin Sans FB" panose="020E0602020502020306" pitchFamily="34" charset="0"/>
              </a:rPr>
              <a:t> </a:t>
            </a:r>
            <a:r>
              <a:rPr lang="en-US" b="1" dirty="0" err="1">
                <a:latin typeface="Berlin Sans FB" panose="020E0602020502020306" pitchFamily="34" charset="0"/>
              </a:rPr>
              <a:t>Summatives</a:t>
            </a:r>
            <a:r>
              <a:rPr lang="en-US" b="1" dirty="0">
                <a:latin typeface="Berlin Sans FB" panose="020E0602020502020306" pitchFamily="34" charset="0"/>
              </a:rPr>
              <a:t> </a:t>
            </a:r>
            <a:r>
              <a:rPr lang="en-US" dirty="0">
                <a:latin typeface="Berlin Sans FB" panose="020E0602020502020306" pitchFamily="34" charset="0"/>
              </a:rPr>
              <a:t>are the final projects with all the components from starting in sketchbooks to self evaluations at the end.  I use the grading rubrics to grade these that will be in another slide for you to view.  </a:t>
            </a:r>
          </a:p>
        </p:txBody>
      </p:sp>
      <p:pic>
        <p:nvPicPr>
          <p:cNvPr id="4" name="Picture 3" descr="A close-up of a toy&#10;&#10;Description automatically generated with medium confidence">
            <a:extLst>
              <a:ext uri="{FF2B5EF4-FFF2-40B4-BE49-F238E27FC236}">
                <a16:creationId xmlns:a16="http://schemas.microsoft.com/office/drawing/2014/main" id="{730039C8-E2E6-CD1C-7553-2A4AC2CF73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2442" y="618517"/>
            <a:ext cx="2063557" cy="1596177"/>
          </a:xfrm>
          <a:prstGeom prst="rect">
            <a:avLst/>
          </a:prstGeom>
        </p:spPr>
      </p:pic>
    </p:spTree>
    <p:extLst>
      <p:ext uri="{BB962C8B-B14F-4D97-AF65-F5344CB8AC3E}">
        <p14:creationId xmlns:p14="http://schemas.microsoft.com/office/powerpoint/2010/main" val="2944919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48CDB-4523-A115-2A98-6F8D73F03482}"/>
              </a:ext>
            </a:extLst>
          </p:cNvPr>
          <p:cNvSpPr>
            <a:spLocks noGrp="1"/>
          </p:cNvSpPr>
          <p:nvPr>
            <p:ph type="title"/>
          </p:nvPr>
        </p:nvSpPr>
        <p:spPr>
          <a:xfrm>
            <a:off x="3181350" y="0"/>
            <a:ext cx="6610976" cy="1596177"/>
          </a:xfrm>
        </p:spPr>
        <p:txBody>
          <a:bodyPr/>
          <a:lstStyle/>
          <a:p>
            <a:pPr algn="r"/>
            <a:r>
              <a:rPr lang="en-US" dirty="0">
                <a:latin typeface="Berlin Sans FB" panose="020E0602020502020306" pitchFamily="34" charset="0"/>
              </a:rPr>
              <a:t>Expectations for art class</a:t>
            </a:r>
          </a:p>
        </p:txBody>
      </p:sp>
      <p:graphicFrame>
        <p:nvGraphicFramePr>
          <p:cNvPr id="6" name="Content Placeholder 2">
            <a:extLst>
              <a:ext uri="{FF2B5EF4-FFF2-40B4-BE49-F238E27FC236}">
                <a16:creationId xmlns:a16="http://schemas.microsoft.com/office/drawing/2014/main" id="{485088E6-859D-B807-F653-CC54E3D2F8FF}"/>
              </a:ext>
            </a:extLst>
          </p:cNvPr>
          <p:cNvGraphicFramePr>
            <a:graphicFrameLocks noGrp="1"/>
          </p:cNvGraphicFramePr>
          <p:nvPr>
            <p:ph idx="1"/>
            <p:extLst>
              <p:ext uri="{D42A27DB-BD31-4B8C-83A1-F6EECF244321}">
                <p14:modId xmlns:p14="http://schemas.microsoft.com/office/powerpoint/2010/main" val="2511022144"/>
              </p:ext>
            </p:extLst>
          </p:nvPr>
        </p:nvGraphicFramePr>
        <p:xfrm>
          <a:off x="914400" y="2366963"/>
          <a:ext cx="10363200" cy="3424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close-up of a toy&#10;&#10;Description automatically generated with medium confidence">
            <a:extLst>
              <a:ext uri="{FF2B5EF4-FFF2-40B4-BE49-F238E27FC236}">
                <a16:creationId xmlns:a16="http://schemas.microsoft.com/office/drawing/2014/main" id="{AA0A1F24-A0FC-E1AD-92E9-0B05E80F7F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3830" y="32889"/>
            <a:ext cx="3017520" cy="2334074"/>
          </a:xfrm>
          <a:prstGeom prst="rect">
            <a:avLst/>
          </a:prstGeom>
        </p:spPr>
      </p:pic>
    </p:spTree>
    <p:extLst>
      <p:ext uri="{BB962C8B-B14F-4D97-AF65-F5344CB8AC3E}">
        <p14:creationId xmlns:p14="http://schemas.microsoft.com/office/powerpoint/2010/main" val="4186288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4821-94C6-2220-28F7-65DF53FB5CE3}"/>
              </a:ext>
            </a:extLst>
          </p:cNvPr>
          <p:cNvSpPr>
            <a:spLocks noGrp="1"/>
          </p:cNvSpPr>
          <p:nvPr>
            <p:ph type="title"/>
          </p:nvPr>
        </p:nvSpPr>
        <p:spPr>
          <a:xfrm>
            <a:off x="1143000" y="477520"/>
            <a:ext cx="9875520" cy="802640"/>
          </a:xfrm>
        </p:spPr>
        <p:txBody>
          <a:bodyPr/>
          <a:lstStyle/>
          <a:p>
            <a:r>
              <a:rPr lang="en-US" dirty="0"/>
              <a:t>          </a:t>
            </a:r>
            <a:r>
              <a:rPr lang="en-US" dirty="0">
                <a:latin typeface="Berlin Sans FB" panose="020E0602020502020306" pitchFamily="34" charset="0"/>
              </a:rPr>
              <a:t>Grading Rubrics</a:t>
            </a:r>
          </a:p>
        </p:txBody>
      </p:sp>
      <p:graphicFrame>
        <p:nvGraphicFramePr>
          <p:cNvPr id="10" name="Content Placeholder 9">
            <a:extLst>
              <a:ext uri="{FF2B5EF4-FFF2-40B4-BE49-F238E27FC236}">
                <a16:creationId xmlns:a16="http://schemas.microsoft.com/office/drawing/2014/main" id="{C581E0E6-D01E-F376-0559-34B3C239263F}"/>
              </a:ext>
            </a:extLst>
          </p:cNvPr>
          <p:cNvGraphicFramePr>
            <a:graphicFrameLocks noGrp="1" noChangeAspect="1"/>
          </p:cNvGraphicFramePr>
          <p:nvPr>
            <p:ph idx="1"/>
            <p:extLst>
              <p:ext uri="{D42A27DB-BD31-4B8C-83A1-F6EECF244321}">
                <p14:modId xmlns:p14="http://schemas.microsoft.com/office/powerpoint/2010/main" val="2444161100"/>
              </p:ext>
            </p:extLst>
          </p:nvPr>
        </p:nvGraphicFramePr>
        <p:xfrm>
          <a:off x="2174875" y="1512888"/>
          <a:ext cx="8031163" cy="4951412"/>
        </p:xfrm>
        <a:graphic>
          <a:graphicData uri="http://schemas.openxmlformats.org/presentationml/2006/ole">
            <mc:AlternateContent xmlns:mc="http://schemas.openxmlformats.org/markup-compatibility/2006">
              <mc:Choice xmlns:v="urn:schemas-microsoft-com:vml" Requires="v">
                <p:oleObj name="Document" r:id="rId2" imgW="8258048" imgH="5088791" progId="Word.Document.12">
                  <p:embed/>
                </p:oleObj>
              </mc:Choice>
              <mc:Fallback>
                <p:oleObj name="Document" r:id="rId2" imgW="8258048" imgH="5088791" progId="Word.Document.12">
                  <p:embed/>
                  <p:pic>
                    <p:nvPicPr>
                      <p:cNvPr id="10" name="Content Placeholder 9">
                        <a:extLst>
                          <a:ext uri="{FF2B5EF4-FFF2-40B4-BE49-F238E27FC236}">
                            <a16:creationId xmlns:a16="http://schemas.microsoft.com/office/drawing/2014/main" id="{C581E0E6-D01E-F376-0559-34B3C239263F}"/>
                          </a:ext>
                        </a:extLst>
                      </p:cNvPr>
                      <p:cNvPicPr/>
                      <p:nvPr/>
                    </p:nvPicPr>
                    <p:blipFill>
                      <a:blip r:embed="rId3"/>
                      <a:stretch>
                        <a:fillRect/>
                      </a:stretch>
                    </p:blipFill>
                    <p:spPr>
                      <a:xfrm>
                        <a:off x="2174875" y="1512888"/>
                        <a:ext cx="8031163" cy="4951412"/>
                      </a:xfrm>
                      <a:prstGeom prst="rect">
                        <a:avLst/>
                      </a:prstGeom>
                    </p:spPr>
                  </p:pic>
                </p:oleObj>
              </mc:Fallback>
            </mc:AlternateContent>
          </a:graphicData>
        </a:graphic>
      </p:graphicFrame>
      <p:pic>
        <p:nvPicPr>
          <p:cNvPr id="11" name="Picture 10" descr="A close-up of a toy&#10;&#10;Description automatically generated with medium confidence">
            <a:extLst>
              <a:ext uri="{FF2B5EF4-FFF2-40B4-BE49-F238E27FC236}">
                <a16:creationId xmlns:a16="http://schemas.microsoft.com/office/drawing/2014/main" id="{D459B508-851C-3838-A6F0-BD1EA780E4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5002" y="239883"/>
            <a:ext cx="1652102" cy="1277913"/>
          </a:xfrm>
          <a:prstGeom prst="rect">
            <a:avLst/>
          </a:prstGeom>
        </p:spPr>
      </p:pic>
    </p:spTree>
    <p:extLst>
      <p:ext uri="{BB962C8B-B14F-4D97-AF65-F5344CB8AC3E}">
        <p14:creationId xmlns:p14="http://schemas.microsoft.com/office/powerpoint/2010/main" val="1153715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1AB1AB-04F4-9E44-1CCB-2C73CC11DDA5}"/>
              </a:ext>
            </a:extLst>
          </p:cNvPr>
          <p:cNvSpPr txBox="1"/>
          <p:nvPr/>
        </p:nvSpPr>
        <p:spPr>
          <a:xfrm>
            <a:off x="913776" y="1716946"/>
            <a:ext cx="3893978" cy="3424107"/>
          </a:xfrm>
          <a:prstGeom prst="rect">
            <a:avLst/>
          </a:prstGeom>
        </p:spPr>
        <p:txBody>
          <a:bodyPr vert="horz" lIns="91440" tIns="45720" rIns="91440" bIns="45720" rtlCol="0">
            <a:noAutofit/>
          </a:bodyPr>
          <a:lstStyle/>
          <a:p>
            <a:pPr marL="285750" indent="-285750" defTabSz="914400">
              <a:lnSpc>
                <a:spcPct val="110000"/>
              </a:lnSpc>
              <a:spcAft>
                <a:spcPts val="600"/>
              </a:spcAft>
              <a:buClr>
                <a:schemeClr val="tx1"/>
              </a:buClr>
              <a:buFont typeface="Arial" panose="020B0604020202020204" pitchFamily="34" charset="0"/>
              <a:buChar char="•"/>
            </a:pPr>
            <a:r>
              <a:rPr lang="en-US" sz="1600" cap="all" dirty="0">
                <a:latin typeface="Berlin Sans FB" panose="020E0602020502020306" pitchFamily="34" charset="0"/>
              </a:rPr>
              <a:t>I believe everyone should be able to enjoy art and be successful at all skill levels. Grading is based on understanding of the concepts being taught, CREATIVITY, USE OF ELEMENTS AND Principles of design, craftmanship (neatness), effort, participation, and completion.</a:t>
            </a:r>
          </a:p>
          <a:p>
            <a:pPr marL="285750" indent="-285750" defTabSz="914400">
              <a:lnSpc>
                <a:spcPct val="110000"/>
              </a:lnSpc>
              <a:spcAft>
                <a:spcPts val="600"/>
              </a:spcAft>
              <a:buClr>
                <a:schemeClr val="tx1"/>
              </a:buClr>
              <a:buFont typeface="Arial" panose="020B0604020202020204" pitchFamily="34" charset="0"/>
              <a:buChar char="•"/>
            </a:pPr>
            <a:endParaRPr lang="en-US" sz="1600" cap="all" dirty="0">
              <a:latin typeface="Berlin Sans FB" panose="020E0602020502020306" pitchFamily="34" charset="0"/>
            </a:endParaRPr>
          </a:p>
        </p:txBody>
      </p:sp>
      <p:pic>
        <p:nvPicPr>
          <p:cNvPr id="4" name="Picture 3" descr="A close-up of a toy&#10;&#10;Description automatically generated with medium confidence">
            <a:extLst>
              <a:ext uri="{FF2B5EF4-FFF2-40B4-BE49-F238E27FC236}">
                <a16:creationId xmlns:a16="http://schemas.microsoft.com/office/drawing/2014/main" id="{283A0F7A-35EA-89CC-95C3-9ADD3D20C5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8061" y="805585"/>
            <a:ext cx="6200163" cy="4789628"/>
          </a:xfrm>
          <a:prstGeom prst="roundRect">
            <a:avLst>
              <a:gd name="adj" fmla="val 2392"/>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sp>
        <p:nvSpPr>
          <p:cNvPr id="2" name="Title 1">
            <a:extLst>
              <a:ext uri="{FF2B5EF4-FFF2-40B4-BE49-F238E27FC236}">
                <a16:creationId xmlns:a16="http://schemas.microsoft.com/office/drawing/2014/main" id="{D5286C7E-3B1B-E2C6-D7A8-66DF0C2F519A}"/>
              </a:ext>
            </a:extLst>
          </p:cNvPr>
          <p:cNvSpPr>
            <a:spLocks noGrp="1"/>
          </p:cNvSpPr>
          <p:nvPr>
            <p:ph type="title"/>
          </p:nvPr>
        </p:nvSpPr>
        <p:spPr>
          <a:xfrm>
            <a:off x="704226" y="7496"/>
            <a:ext cx="3893976" cy="1596177"/>
          </a:xfrm>
        </p:spPr>
        <p:txBody>
          <a:bodyPr vert="horz" lIns="91440" tIns="45720" rIns="91440" bIns="45720" rtlCol="0" anchor="b">
            <a:normAutofit/>
          </a:bodyPr>
          <a:lstStyle/>
          <a:p>
            <a:r>
              <a:rPr lang="en-US" sz="3200" dirty="0">
                <a:latin typeface="Cooper Black" panose="0208090404030B020404" pitchFamily="18" charset="0"/>
              </a:rPr>
              <a:t>Grade expectations</a:t>
            </a:r>
          </a:p>
        </p:txBody>
      </p:sp>
    </p:spTree>
    <p:extLst>
      <p:ext uri="{BB962C8B-B14F-4D97-AF65-F5344CB8AC3E}">
        <p14:creationId xmlns:p14="http://schemas.microsoft.com/office/powerpoint/2010/main" val="1028075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close-up of a toy&#10;&#10;Description automatically generated with medium confidence">
            <a:extLst>
              <a:ext uri="{FF2B5EF4-FFF2-40B4-BE49-F238E27FC236}">
                <a16:creationId xmlns:a16="http://schemas.microsoft.com/office/drawing/2014/main" id="{F4ABED3C-0A9F-2567-329F-535BBCA64C08}"/>
              </a:ext>
            </a:extLst>
          </p:cNvPr>
          <p:cNvPicPr>
            <a:picLocks noChangeAspect="1"/>
          </p:cNvPicPr>
          <p:nvPr/>
        </p:nvPicPr>
        <p:blipFill rotWithShape="1">
          <a:blip r:embed="rId2">
            <a:extLst>
              <a:ext uri="{28A0092B-C50C-407E-A947-70E740481C1C}">
                <a14:useLocalDpi xmlns:a14="http://schemas.microsoft.com/office/drawing/2010/main" val="0"/>
              </a:ext>
            </a:extLst>
          </a:blip>
          <a:srcRect t="10633" b="16552"/>
          <a:stretch/>
        </p:blipFill>
        <p:spPr>
          <a:xfrm>
            <a:off x="20" y="10"/>
            <a:ext cx="12191980" cy="6857990"/>
          </a:xfrm>
          <a:prstGeom prst="rect">
            <a:avLst/>
          </a:prstGeom>
        </p:spPr>
      </p:pic>
      <p:pic>
        <p:nvPicPr>
          <p:cNvPr id="15" name="Picture 8">
            <a:extLst>
              <a:ext uri="{FF2B5EF4-FFF2-40B4-BE49-F238E27FC236}">
                <a16:creationId xmlns:a16="http://schemas.microsoft.com/office/drawing/2014/main" id="{CC5A98D3-A8B5-41F7-A61B-F6238BF50A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Rounded Rectangle 8">
            <a:extLst>
              <a:ext uri="{FF2B5EF4-FFF2-40B4-BE49-F238E27FC236}">
                <a16:creationId xmlns:a16="http://schemas.microsoft.com/office/drawing/2014/main" id="{6329262A-BBAC-4ED5-BACF-96B3DD024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038226" y="819150"/>
            <a:ext cx="10037605" cy="4972049"/>
          </a:xfrm>
          <a:prstGeom prst="roundRect">
            <a:avLst>
              <a:gd name="adj" fmla="val 4333"/>
            </a:avLst>
          </a:prstGeom>
          <a:solidFill>
            <a:schemeClr val="bg1">
              <a:alpha val="75000"/>
            </a:schemeClr>
          </a:solidFill>
          <a:ln w="82550">
            <a:solidFill>
              <a:srgbClr val="EAEAEA"/>
            </a:solidFill>
          </a:ln>
          <a:scene3d>
            <a:camera prst="orthographicFront"/>
            <a:lightRig rig="threePt" dir="t"/>
          </a:scene3d>
          <a:sp3d contourW="6350">
            <a:bevelT h="38100"/>
            <a:contourClr>
              <a:srgbClr val="C0C0C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630A11-DC35-7DBE-99DB-1645DE3B97A9}"/>
              </a:ext>
            </a:extLst>
          </p:cNvPr>
          <p:cNvSpPr>
            <a:spLocks noGrp="1"/>
          </p:cNvSpPr>
          <p:nvPr>
            <p:ph type="title"/>
          </p:nvPr>
        </p:nvSpPr>
        <p:spPr>
          <a:xfrm>
            <a:off x="1307482" y="950976"/>
            <a:ext cx="9499092" cy="1263718"/>
          </a:xfrm>
        </p:spPr>
        <p:txBody>
          <a:bodyPr>
            <a:normAutofit/>
          </a:bodyPr>
          <a:lstStyle/>
          <a:p>
            <a:r>
              <a:rPr lang="en-US" b="1">
                <a:solidFill>
                  <a:srgbClr val="FFFFFF"/>
                </a:solidFill>
              </a:rPr>
              <a:t>Schoology</a:t>
            </a:r>
          </a:p>
        </p:txBody>
      </p:sp>
      <p:sp>
        <p:nvSpPr>
          <p:cNvPr id="3" name="Content Placeholder 2">
            <a:extLst>
              <a:ext uri="{FF2B5EF4-FFF2-40B4-BE49-F238E27FC236}">
                <a16:creationId xmlns:a16="http://schemas.microsoft.com/office/drawing/2014/main" id="{C8E2EB46-1642-D569-67F2-14C91C9E9C3B}"/>
              </a:ext>
            </a:extLst>
          </p:cNvPr>
          <p:cNvSpPr>
            <a:spLocks noGrp="1"/>
          </p:cNvSpPr>
          <p:nvPr>
            <p:ph idx="1"/>
          </p:nvPr>
        </p:nvSpPr>
        <p:spPr>
          <a:xfrm>
            <a:off x="1383682" y="2367093"/>
            <a:ext cx="9346692" cy="3090732"/>
          </a:xfrm>
        </p:spPr>
        <p:txBody>
          <a:bodyPr>
            <a:normAutofit/>
          </a:bodyPr>
          <a:lstStyle/>
          <a:p>
            <a:r>
              <a:rPr lang="en-US" b="1" dirty="0">
                <a:solidFill>
                  <a:srgbClr val="FFFFFF"/>
                </a:solidFill>
              </a:rPr>
              <a:t>At this point, all I have on Schoology Is a weekly agenda that shows what we are doing each week.  If we use any links or if there is anything else I need to communicate to the students I will do it on Schoology. Students can message me on Schoology if they need anything.  To get to the weekly agenda, go to their course, materials, quarter weekly plans.  Each week should be up there for students to view.</a:t>
            </a:r>
          </a:p>
        </p:txBody>
      </p:sp>
    </p:spTree>
    <p:extLst>
      <p:ext uri="{BB962C8B-B14F-4D97-AF65-F5344CB8AC3E}">
        <p14:creationId xmlns:p14="http://schemas.microsoft.com/office/powerpoint/2010/main" val="378270128"/>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pic>
        <p:nvPicPr>
          <p:cNvPr id="4" name="Picture 3" descr="A close-up of a toy&#10;&#10;Description automatically generated with medium confidence">
            <a:extLst>
              <a:ext uri="{FF2B5EF4-FFF2-40B4-BE49-F238E27FC236}">
                <a16:creationId xmlns:a16="http://schemas.microsoft.com/office/drawing/2014/main" id="{587E70ED-CDE3-ABE3-2271-2C2B245CAD8B}"/>
              </a:ext>
            </a:extLst>
          </p:cNvPr>
          <p:cNvPicPr>
            <a:picLocks noChangeAspect="1"/>
          </p:cNvPicPr>
          <p:nvPr/>
        </p:nvPicPr>
        <p:blipFill rotWithShape="1">
          <a:blip r:embed="rId2">
            <a:extLst>
              <a:ext uri="{28A0092B-C50C-407E-A947-70E740481C1C}">
                <a14:useLocalDpi xmlns:a14="http://schemas.microsoft.com/office/drawing/2010/main" val="0"/>
              </a:ext>
            </a:extLst>
          </a:blip>
          <a:srcRect t="10633" b="16552"/>
          <a:stretch/>
        </p:blipFill>
        <p:spPr>
          <a:xfrm>
            <a:off x="20" y="2754"/>
            <a:ext cx="12191980" cy="6858000"/>
          </a:xfrm>
          <a:prstGeom prst="rect">
            <a:avLst/>
          </a:prstGeom>
        </p:spPr>
      </p:pic>
      <p:sp>
        <p:nvSpPr>
          <p:cNvPr id="19" name="Rectangle 8">
            <a:extLst>
              <a:ext uri="{FF2B5EF4-FFF2-40B4-BE49-F238E27FC236}">
                <a16:creationId xmlns:a16="http://schemas.microsoft.com/office/drawing/2014/main" id="{A06B5813-8E93-4EEC-B5DD-E9F57F603A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54"/>
            <a:ext cx="12192000" cy="6858000"/>
          </a:xfrm>
          <a:prstGeom prst="rect">
            <a:avLst/>
          </a:prstGeom>
          <a:gradFill>
            <a:gsLst>
              <a:gs pos="10000">
                <a:schemeClr val="bg1">
                  <a:alpha val="75000"/>
                </a:schemeClr>
              </a:gs>
              <a:gs pos="85000">
                <a:schemeClr val="bg1">
                  <a:lumMod val="9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10">
            <a:extLst>
              <a:ext uri="{FF2B5EF4-FFF2-40B4-BE49-F238E27FC236}">
                <a16:creationId xmlns:a16="http://schemas.microsoft.com/office/drawing/2014/main" id="{BDB9B4CD-9C12-49E2-BF8A-6063967BDD2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B818FAA-45A4-5B29-987E-CB80ECCA1DC0}"/>
              </a:ext>
            </a:extLst>
          </p:cNvPr>
          <p:cNvSpPr>
            <a:spLocks noGrp="1"/>
          </p:cNvSpPr>
          <p:nvPr>
            <p:ph type="title"/>
          </p:nvPr>
        </p:nvSpPr>
        <p:spPr>
          <a:xfrm>
            <a:off x="913775" y="618517"/>
            <a:ext cx="10364451" cy="1596177"/>
          </a:xfrm>
        </p:spPr>
        <p:txBody>
          <a:bodyPr>
            <a:normAutofit/>
          </a:bodyPr>
          <a:lstStyle/>
          <a:p>
            <a:r>
              <a:rPr lang="en-US" b="1"/>
              <a:t>Student artwork</a:t>
            </a:r>
          </a:p>
        </p:txBody>
      </p:sp>
      <p:sp>
        <p:nvSpPr>
          <p:cNvPr id="3" name="Content Placeholder 2">
            <a:extLst>
              <a:ext uri="{FF2B5EF4-FFF2-40B4-BE49-F238E27FC236}">
                <a16:creationId xmlns:a16="http://schemas.microsoft.com/office/drawing/2014/main" id="{5DF15284-4198-7988-E3F4-936819C69062}"/>
              </a:ext>
            </a:extLst>
          </p:cNvPr>
          <p:cNvSpPr>
            <a:spLocks noGrp="1"/>
          </p:cNvSpPr>
          <p:nvPr>
            <p:ph idx="1"/>
          </p:nvPr>
        </p:nvSpPr>
        <p:spPr>
          <a:xfrm>
            <a:off x="913774" y="2367092"/>
            <a:ext cx="10363826" cy="3424107"/>
          </a:xfrm>
        </p:spPr>
        <p:txBody>
          <a:bodyPr>
            <a:normAutofit/>
          </a:bodyPr>
          <a:lstStyle/>
          <a:p>
            <a:pPr marL="0" indent="0">
              <a:buNone/>
            </a:pPr>
            <a:r>
              <a:rPr lang="en-US" b="1" dirty="0"/>
              <a:t>I will be keeping all artwork until the end of the year to display AND choose what artwork will be displayed in the schoolwide art show to showcase all the talent throughout the school. If you would like to see what your child is doing, they may take pictures or I can take a picture and send it to you.  I’m so excited to showcase all the talent we have here at POA.  I am really impressed with all the students.</a:t>
            </a:r>
          </a:p>
        </p:txBody>
      </p:sp>
    </p:spTree>
    <p:extLst>
      <p:ext uri="{BB962C8B-B14F-4D97-AF65-F5344CB8AC3E}">
        <p14:creationId xmlns:p14="http://schemas.microsoft.com/office/powerpoint/2010/main" val="3727725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1FBC03EB-862D-4D76-86C8-D46EA6870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a:extLst>
              <a:ext uri="{FF2B5EF4-FFF2-40B4-BE49-F238E27FC236}">
                <a16:creationId xmlns:a16="http://schemas.microsoft.com/office/drawing/2014/main" id="{BF5AF27D-8968-4026-A0D7-F3C1095D8C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lose-up of a toy&#10;&#10;Description automatically generated with medium confidence">
            <a:extLst>
              <a:ext uri="{FF2B5EF4-FFF2-40B4-BE49-F238E27FC236}">
                <a16:creationId xmlns:a16="http://schemas.microsoft.com/office/drawing/2014/main" id="{B86AA8CA-89A0-48BB-F6F2-744D8EA3B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064" y="342403"/>
            <a:ext cx="3995592" cy="3086596"/>
          </a:xfrm>
          <a:prstGeom prst="roundRect">
            <a:avLst>
              <a:gd name="adj" fmla="val 5301"/>
            </a:avLst>
          </a:prstGeom>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pic>
      <p:pic>
        <p:nvPicPr>
          <p:cNvPr id="16" name="Picture 12">
            <a:extLst>
              <a:ext uri="{FF2B5EF4-FFF2-40B4-BE49-F238E27FC236}">
                <a16:creationId xmlns:a16="http://schemas.microsoft.com/office/drawing/2014/main" id="{71C00582-EE13-4000-838D-ABBF1D2B483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4BD762F3-68DA-D94F-6026-8637590224A2}"/>
              </a:ext>
            </a:extLst>
          </p:cNvPr>
          <p:cNvSpPr>
            <a:spLocks noGrp="1"/>
          </p:cNvSpPr>
          <p:nvPr>
            <p:ph idx="1"/>
          </p:nvPr>
        </p:nvSpPr>
        <p:spPr>
          <a:xfrm>
            <a:off x="5438775" y="1250939"/>
            <a:ext cx="5855415" cy="4718072"/>
          </a:xfrm>
        </p:spPr>
        <p:txBody>
          <a:bodyPr>
            <a:normAutofit fontScale="92500"/>
          </a:bodyPr>
          <a:lstStyle/>
          <a:p>
            <a:pPr>
              <a:lnSpc>
                <a:spcPct val="110000"/>
              </a:lnSpc>
            </a:pPr>
            <a:r>
              <a:rPr lang="en-US" sz="1900" dirty="0">
                <a:latin typeface="Cavolini" panose="03000502040302020204" pitchFamily="66" charset="0"/>
                <a:cs typeface="Cavolini" panose="03000502040302020204" pitchFamily="66" charset="0"/>
              </a:rPr>
              <a:t>I am requiring every student to get a specific sketchbook. We will keep the sketchbooks and pencils/erasers in class, so they don’t get lost. We are also  collecting a supply fee of $30 for all the rest of the supplies need for art class including, paint pens, oil and chalk pastels, drawing, multimedia, and watercolor paper, watercolor paints, acrylic paints, glue, markers, colored pencils, clay, glazes, and any other </a:t>
            </a:r>
            <a:r>
              <a:rPr lang="en-US" sz="1900" dirty="0" err="1">
                <a:latin typeface="Cavolini" panose="03000502040302020204" pitchFamily="66" charset="0"/>
                <a:cs typeface="Cavolini" panose="03000502040302020204" pitchFamily="66" charset="0"/>
              </a:rPr>
              <a:t>speciality</a:t>
            </a:r>
            <a:r>
              <a:rPr lang="en-US" sz="1900" dirty="0">
                <a:latin typeface="Cavolini" panose="03000502040302020204" pitchFamily="66" charset="0"/>
                <a:cs typeface="Cavolini" panose="03000502040302020204" pitchFamily="66" charset="0"/>
              </a:rPr>
              <a:t> supplies needed for a successful year. The link to pay is in </a:t>
            </a:r>
            <a:r>
              <a:rPr lang="en-US" sz="1900" dirty="0" err="1">
                <a:latin typeface="Cavolini" panose="03000502040302020204" pitchFamily="66" charset="0"/>
                <a:cs typeface="Cavolini" panose="03000502040302020204" pitchFamily="66" charset="0"/>
              </a:rPr>
              <a:t>schoolpay</a:t>
            </a:r>
            <a:r>
              <a:rPr lang="en-US" sz="1900" dirty="0">
                <a:latin typeface="Cavolini" panose="03000502040302020204" pitchFamily="66" charset="0"/>
                <a:cs typeface="Cavolini" panose="03000502040302020204" pitchFamily="66" charset="0"/>
              </a:rPr>
              <a:t> on </a:t>
            </a:r>
            <a:r>
              <a:rPr lang="en-US" sz="1900">
                <a:latin typeface="Cavolini" panose="03000502040302020204" pitchFamily="66" charset="0"/>
                <a:cs typeface="Cavolini" panose="03000502040302020204" pitchFamily="66" charset="0"/>
              </a:rPr>
              <a:t>POA website.</a:t>
            </a:r>
            <a:endParaRPr lang="en-US" sz="1900" dirty="0">
              <a:latin typeface="Cavolini" panose="03000502040302020204" pitchFamily="66" charset="0"/>
              <a:cs typeface="Cavolini" panose="03000502040302020204" pitchFamily="66" charset="0"/>
            </a:endParaRPr>
          </a:p>
        </p:txBody>
      </p:sp>
      <p:sp>
        <p:nvSpPr>
          <p:cNvPr id="2" name="Title 1">
            <a:extLst>
              <a:ext uri="{FF2B5EF4-FFF2-40B4-BE49-F238E27FC236}">
                <a16:creationId xmlns:a16="http://schemas.microsoft.com/office/drawing/2014/main" id="{0B17FFE7-7F05-609D-ADFC-31C0C28BC334}"/>
              </a:ext>
            </a:extLst>
          </p:cNvPr>
          <p:cNvSpPr>
            <a:spLocks noGrp="1"/>
          </p:cNvSpPr>
          <p:nvPr>
            <p:ph type="title"/>
          </p:nvPr>
        </p:nvSpPr>
        <p:spPr>
          <a:xfrm>
            <a:off x="5282520" y="10351"/>
            <a:ext cx="5855416" cy="1596177"/>
          </a:xfrm>
        </p:spPr>
        <p:txBody>
          <a:bodyPr>
            <a:normAutofit/>
          </a:bodyPr>
          <a:lstStyle/>
          <a:p>
            <a:r>
              <a:rPr lang="en-US" dirty="0">
                <a:latin typeface="Ravie" panose="04040805050809020602" pitchFamily="82" charset="0"/>
              </a:rPr>
              <a:t>Supplies</a:t>
            </a:r>
          </a:p>
        </p:txBody>
      </p:sp>
      <p:sp>
        <p:nvSpPr>
          <p:cNvPr id="5" name="TextBox 4">
            <a:extLst>
              <a:ext uri="{FF2B5EF4-FFF2-40B4-BE49-F238E27FC236}">
                <a16:creationId xmlns:a16="http://schemas.microsoft.com/office/drawing/2014/main" id="{7220FD26-6109-1852-6BE1-7F861DC12CE6}"/>
              </a:ext>
            </a:extLst>
          </p:cNvPr>
          <p:cNvSpPr txBox="1"/>
          <p:nvPr/>
        </p:nvSpPr>
        <p:spPr>
          <a:xfrm>
            <a:off x="352425" y="3609975"/>
            <a:ext cx="5086350" cy="1477328"/>
          </a:xfrm>
          <a:prstGeom prst="rect">
            <a:avLst/>
          </a:prstGeom>
          <a:noFill/>
        </p:spPr>
        <p:txBody>
          <a:bodyPr wrap="square" rtlCol="0">
            <a:spAutoFit/>
          </a:bodyPr>
          <a:lstStyle/>
          <a:p>
            <a:r>
              <a:rPr lang="en-US" b="1" dirty="0"/>
              <a:t>Michaels: </a:t>
            </a:r>
            <a:r>
              <a:rPr lang="en-US" dirty="0"/>
              <a:t>Hardbound or Spiral sketchbook by Artist Loft 8.5x11 </a:t>
            </a:r>
          </a:p>
          <a:p>
            <a:r>
              <a:rPr lang="en-US" dirty="0"/>
              <a:t>OR</a:t>
            </a:r>
          </a:p>
          <a:p>
            <a:r>
              <a:rPr lang="en-US" b="1" dirty="0"/>
              <a:t>Amazon: </a:t>
            </a:r>
            <a:r>
              <a:rPr lang="en-US" dirty="0"/>
              <a:t>SAME AS MICHAELS FOR SKETCHBOOK</a:t>
            </a:r>
          </a:p>
          <a:p>
            <a:r>
              <a:rPr lang="en-US" dirty="0"/>
              <a:t>Hardbound 8.5x11 solid  or spiral sketchbook</a:t>
            </a:r>
          </a:p>
        </p:txBody>
      </p:sp>
    </p:spTree>
    <p:extLst>
      <p:ext uri="{BB962C8B-B14F-4D97-AF65-F5344CB8AC3E}">
        <p14:creationId xmlns:p14="http://schemas.microsoft.com/office/powerpoint/2010/main" val="1039741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78000"/>
                <a:shade val="100000"/>
                <a:hueMod val="136000"/>
                <a:satMod val="160000"/>
                <a:lumMod val="105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BDF02843-45E8-4403-8955-54CA98A197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9935" y="0"/>
            <a:ext cx="81320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ectangle 10">
            <a:extLst>
              <a:ext uri="{FF2B5EF4-FFF2-40B4-BE49-F238E27FC236}">
                <a16:creationId xmlns:a16="http://schemas.microsoft.com/office/drawing/2014/main" id="{DC349214-DD18-4CC5-BBAC-F9C216BE7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935" cy="6858000"/>
          </a:xfrm>
          <a:prstGeom prst="rect">
            <a:avLst/>
          </a:prstGeom>
          <a:ln>
            <a:noFill/>
          </a:ln>
          <a:effectLst>
            <a:outerShdw blurRad="50800" dist="127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879571-67E1-3B3E-4E56-D2DE3213C877}"/>
              </a:ext>
            </a:extLst>
          </p:cNvPr>
          <p:cNvSpPr>
            <a:spLocks noGrp="1"/>
          </p:cNvSpPr>
          <p:nvPr>
            <p:ph type="title"/>
          </p:nvPr>
        </p:nvSpPr>
        <p:spPr>
          <a:xfrm>
            <a:off x="835823" y="0"/>
            <a:ext cx="2844002" cy="3680244"/>
          </a:xfrm>
        </p:spPr>
        <p:txBody>
          <a:bodyPr>
            <a:normAutofit/>
          </a:bodyPr>
          <a:lstStyle/>
          <a:p>
            <a:pPr algn="l"/>
            <a:r>
              <a:rPr lang="en-US" b="1" dirty="0">
                <a:latin typeface="Comic Sans MS" panose="030F0702030302020204" pitchFamily="66" charset="0"/>
              </a:rPr>
              <a:t>Projects</a:t>
            </a:r>
          </a:p>
        </p:txBody>
      </p:sp>
      <p:pic>
        <p:nvPicPr>
          <p:cNvPr id="8" name="Picture 12">
            <a:extLst>
              <a:ext uri="{FF2B5EF4-FFF2-40B4-BE49-F238E27FC236}">
                <a16:creationId xmlns:a16="http://schemas.microsoft.com/office/drawing/2014/main" id="{E505542F-438B-4C62-B13A-916C7F79EC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6700" b="77917"/>
          <a:stretch/>
        </p:blipFill>
        <p:spPr>
          <a:xfrm>
            <a:off x="0" y="0"/>
            <a:ext cx="4059935" cy="1514475"/>
          </a:xfrm>
          <a:prstGeom prst="rect">
            <a:avLst/>
          </a:prstGeom>
        </p:spPr>
      </p:pic>
      <p:pic>
        <p:nvPicPr>
          <p:cNvPr id="10" name="Picture 14">
            <a:extLst>
              <a:ext uri="{FF2B5EF4-FFF2-40B4-BE49-F238E27FC236}">
                <a16:creationId xmlns:a16="http://schemas.microsoft.com/office/drawing/2014/main" id="{154908BF-145E-4BE2-A6F0-0A464560144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8750" t="72830" b="14149"/>
          <a:stretch/>
        </p:blipFill>
        <p:spPr>
          <a:xfrm>
            <a:off x="1377059" y="5962903"/>
            <a:ext cx="2590800" cy="892925"/>
          </a:xfrm>
          <a:prstGeom prst="rect">
            <a:avLst/>
          </a:prstGeom>
        </p:spPr>
      </p:pic>
      <p:graphicFrame>
        <p:nvGraphicFramePr>
          <p:cNvPr id="12" name="Content Placeholder 2">
            <a:extLst>
              <a:ext uri="{FF2B5EF4-FFF2-40B4-BE49-F238E27FC236}">
                <a16:creationId xmlns:a16="http://schemas.microsoft.com/office/drawing/2014/main" id="{8A9A1918-660D-26E0-C3DC-FAE9E4B9E6D1}"/>
              </a:ext>
            </a:extLst>
          </p:cNvPr>
          <p:cNvGraphicFramePr>
            <a:graphicFrameLocks noGrp="1"/>
          </p:cNvGraphicFramePr>
          <p:nvPr>
            <p:ph idx="1"/>
            <p:extLst>
              <p:ext uri="{D42A27DB-BD31-4B8C-83A1-F6EECF244321}">
                <p14:modId xmlns:p14="http://schemas.microsoft.com/office/powerpoint/2010/main" val="3649925576"/>
              </p:ext>
            </p:extLst>
          </p:nvPr>
        </p:nvGraphicFramePr>
        <p:xfrm>
          <a:off x="4594225" y="889000"/>
          <a:ext cx="6683375" cy="46069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descr="A close-up of a toy&#10;&#10;Description automatically generated with medium confidence">
            <a:extLst>
              <a:ext uri="{FF2B5EF4-FFF2-40B4-BE49-F238E27FC236}">
                <a16:creationId xmlns:a16="http://schemas.microsoft.com/office/drawing/2014/main" id="{F9AD9B90-4A05-63FE-9A58-E01C95277F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1208" y="2514293"/>
            <a:ext cx="3017520" cy="2334074"/>
          </a:xfrm>
          <a:prstGeom prst="rect">
            <a:avLst/>
          </a:prstGeom>
        </p:spPr>
      </p:pic>
    </p:spTree>
    <p:extLst>
      <p:ext uri="{BB962C8B-B14F-4D97-AF65-F5344CB8AC3E}">
        <p14:creationId xmlns:p14="http://schemas.microsoft.com/office/powerpoint/2010/main" val="1736320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4000"/>
                <a:shade val="100000"/>
                <a:hueMod val="130000"/>
                <a:satMod val="150000"/>
                <a:lumMod val="112000"/>
              </a:schemeClr>
            </a:gs>
            <a:gs pos="100000">
              <a:schemeClr val="bg2">
                <a:shade val="92000"/>
                <a:satMod val="140000"/>
                <a:lumMod val="110000"/>
              </a:schemeClr>
            </a:gs>
          </a:gsLst>
          <a:lin ang="5400000" scaled="0"/>
        </a:grad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9A0F0AC6-A89F-416B-9FA4-48E664065E7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31AA009-40AD-4098-8AE7-680CA35C6E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Rectangle 11">
            <a:extLst>
              <a:ext uri="{FF2B5EF4-FFF2-40B4-BE49-F238E27FC236}">
                <a16:creationId xmlns:a16="http://schemas.microsoft.com/office/drawing/2014/main" id="{864672EB-02A8-48AB-BCFB-00B78DBA6A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255A803-13A1-44E9-ACA9-889A5CC39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98" y="0"/>
            <a:ext cx="12192000" cy="6858000"/>
          </a:xfrm>
          <a:prstGeom prst="rect">
            <a:avLst/>
          </a:prstGeom>
          <a:solidFill>
            <a:srgbClr val="0D0D0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BC82C52F-0333-430E-AF00-FA48A518A1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286708"/>
          </a:xfrm>
          <a:prstGeom prst="rect">
            <a:avLst/>
          </a:prstGeom>
          <a:ln>
            <a:noFill/>
          </a:ln>
          <a:effectLst>
            <a:outerShdw blurRad="889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BE9CCFFE-A385-4D35-8504-960F050EF7F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76269"/>
          <a:stretch/>
        </p:blipFill>
        <p:spPr>
          <a:xfrm>
            <a:off x="0" y="0"/>
            <a:ext cx="12192000" cy="1627464"/>
          </a:xfrm>
          <a:prstGeom prst="rect">
            <a:avLst/>
          </a:prstGeom>
        </p:spPr>
      </p:pic>
      <p:pic>
        <p:nvPicPr>
          <p:cNvPr id="20" name="Picture 19">
            <a:extLst>
              <a:ext uri="{FF2B5EF4-FFF2-40B4-BE49-F238E27FC236}">
                <a16:creationId xmlns:a16="http://schemas.microsoft.com/office/drawing/2014/main" id="{1AD41804-3572-46FD-8124-D3079B6427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48251" t="72447" r="32841"/>
          <a:stretch/>
        </p:blipFill>
        <p:spPr>
          <a:xfrm>
            <a:off x="6526134" y="3384053"/>
            <a:ext cx="2305206" cy="1889621"/>
          </a:xfrm>
          <a:custGeom>
            <a:avLst/>
            <a:gdLst>
              <a:gd name="connsiteX0" fmla="*/ 8425821 w 12192000"/>
              <a:gd name="connsiteY0" fmla="*/ 2921316 h 3611460"/>
              <a:gd name="connsiteX1" fmla="*/ 8425821 w 12192000"/>
              <a:gd name="connsiteY1" fmla="*/ 3598426 h 3611460"/>
              <a:gd name="connsiteX2" fmla="*/ 9652455 w 12192000"/>
              <a:gd name="connsiteY2" fmla="*/ 3598426 h 3611460"/>
              <a:gd name="connsiteX3" fmla="*/ 9652455 w 12192000"/>
              <a:gd name="connsiteY3" fmla="*/ 2921316 h 3611460"/>
              <a:gd name="connsiteX4" fmla="*/ 0 w 12192000"/>
              <a:gd name="connsiteY4" fmla="*/ 0 h 3611460"/>
              <a:gd name="connsiteX5" fmla="*/ 12192000 w 12192000"/>
              <a:gd name="connsiteY5" fmla="*/ 0 h 3611460"/>
              <a:gd name="connsiteX6" fmla="*/ 12192000 w 12192000"/>
              <a:gd name="connsiteY6" fmla="*/ 3611460 h 3611460"/>
              <a:gd name="connsiteX7" fmla="*/ 0 w 12192000"/>
              <a:gd name="connsiteY7" fmla="*/ 3611460 h 36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611460">
                <a:moveTo>
                  <a:pt x="8425821" y="2921316"/>
                </a:moveTo>
                <a:lnTo>
                  <a:pt x="8425821" y="3598426"/>
                </a:lnTo>
                <a:lnTo>
                  <a:pt x="9652455" y="3598426"/>
                </a:lnTo>
                <a:lnTo>
                  <a:pt x="9652455" y="2921316"/>
                </a:lnTo>
                <a:close/>
                <a:moveTo>
                  <a:pt x="0" y="0"/>
                </a:moveTo>
                <a:lnTo>
                  <a:pt x="12192000" y="0"/>
                </a:lnTo>
                <a:lnTo>
                  <a:pt x="12192000" y="3611460"/>
                </a:lnTo>
                <a:lnTo>
                  <a:pt x="0" y="3611460"/>
                </a:lnTo>
                <a:close/>
              </a:path>
            </a:pathLst>
          </a:custGeom>
        </p:spPr>
      </p:pic>
      <p:pic>
        <p:nvPicPr>
          <p:cNvPr id="22" name="Picture 21">
            <a:extLst>
              <a:ext uri="{FF2B5EF4-FFF2-40B4-BE49-F238E27FC236}">
                <a16:creationId xmlns:a16="http://schemas.microsoft.com/office/drawing/2014/main" id="{5316A1D8-3445-4B94-B595-2285C05EEEB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25269" t="72447" r="62822"/>
          <a:stretch/>
        </p:blipFill>
        <p:spPr>
          <a:xfrm>
            <a:off x="5443064" y="3371019"/>
            <a:ext cx="1451918" cy="1889621"/>
          </a:xfrm>
          <a:custGeom>
            <a:avLst/>
            <a:gdLst>
              <a:gd name="connsiteX0" fmla="*/ 8425821 w 12192000"/>
              <a:gd name="connsiteY0" fmla="*/ 2921316 h 3611460"/>
              <a:gd name="connsiteX1" fmla="*/ 8425821 w 12192000"/>
              <a:gd name="connsiteY1" fmla="*/ 3598426 h 3611460"/>
              <a:gd name="connsiteX2" fmla="*/ 9652455 w 12192000"/>
              <a:gd name="connsiteY2" fmla="*/ 3598426 h 3611460"/>
              <a:gd name="connsiteX3" fmla="*/ 9652455 w 12192000"/>
              <a:gd name="connsiteY3" fmla="*/ 2921316 h 3611460"/>
              <a:gd name="connsiteX4" fmla="*/ 0 w 12192000"/>
              <a:gd name="connsiteY4" fmla="*/ 0 h 3611460"/>
              <a:gd name="connsiteX5" fmla="*/ 12192000 w 12192000"/>
              <a:gd name="connsiteY5" fmla="*/ 0 h 3611460"/>
              <a:gd name="connsiteX6" fmla="*/ 12192000 w 12192000"/>
              <a:gd name="connsiteY6" fmla="*/ 3611460 h 3611460"/>
              <a:gd name="connsiteX7" fmla="*/ 0 w 12192000"/>
              <a:gd name="connsiteY7" fmla="*/ 3611460 h 36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611460">
                <a:moveTo>
                  <a:pt x="8425821" y="2921316"/>
                </a:moveTo>
                <a:lnTo>
                  <a:pt x="8425821" y="3598426"/>
                </a:lnTo>
                <a:lnTo>
                  <a:pt x="9652455" y="3598426"/>
                </a:lnTo>
                <a:lnTo>
                  <a:pt x="9652455" y="2921316"/>
                </a:lnTo>
                <a:close/>
                <a:moveTo>
                  <a:pt x="0" y="0"/>
                </a:moveTo>
                <a:lnTo>
                  <a:pt x="12192000" y="0"/>
                </a:lnTo>
                <a:lnTo>
                  <a:pt x="12192000" y="3611460"/>
                </a:lnTo>
                <a:lnTo>
                  <a:pt x="0" y="3611460"/>
                </a:lnTo>
                <a:close/>
              </a:path>
            </a:pathLst>
          </a:custGeom>
        </p:spPr>
      </p:pic>
      <p:pic>
        <p:nvPicPr>
          <p:cNvPr id="24" name="Picture 23">
            <a:extLst>
              <a:ext uri="{FF2B5EF4-FFF2-40B4-BE49-F238E27FC236}">
                <a16:creationId xmlns:a16="http://schemas.microsoft.com/office/drawing/2014/main" id="{2FA7483C-C90B-453F-AB53-60D8FDE6D3F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73445" t="47340"/>
          <a:stretch/>
        </p:blipFill>
        <p:spPr>
          <a:xfrm>
            <a:off x="8965579" y="1675248"/>
            <a:ext cx="3237619" cy="3611460"/>
          </a:xfrm>
          <a:custGeom>
            <a:avLst/>
            <a:gdLst>
              <a:gd name="connsiteX0" fmla="*/ 2237500 w 3237619"/>
              <a:gd name="connsiteY0" fmla="*/ 2921316 h 3611460"/>
              <a:gd name="connsiteX1" fmla="*/ 2237500 w 3237619"/>
              <a:gd name="connsiteY1" fmla="*/ 3598426 h 3611460"/>
              <a:gd name="connsiteX2" fmla="*/ 2563236 w 3237619"/>
              <a:gd name="connsiteY2" fmla="*/ 3598426 h 3611460"/>
              <a:gd name="connsiteX3" fmla="*/ 2563236 w 3237619"/>
              <a:gd name="connsiteY3" fmla="*/ 2921316 h 3611460"/>
              <a:gd name="connsiteX4" fmla="*/ 0 w 3237619"/>
              <a:gd name="connsiteY4" fmla="*/ 0 h 3611460"/>
              <a:gd name="connsiteX5" fmla="*/ 3237619 w 3237619"/>
              <a:gd name="connsiteY5" fmla="*/ 0 h 3611460"/>
              <a:gd name="connsiteX6" fmla="*/ 3237619 w 3237619"/>
              <a:gd name="connsiteY6" fmla="*/ 3611460 h 3611460"/>
              <a:gd name="connsiteX7" fmla="*/ 557562 w 3237619"/>
              <a:gd name="connsiteY7" fmla="*/ 3611460 h 3611460"/>
              <a:gd name="connsiteX8" fmla="*/ 557562 w 3237619"/>
              <a:gd name="connsiteY8" fmla="*/ 2822752 h 3611460"/>
              <a:gd name="connsiteX9" fmla="*/ 0 w 3237619"/>
              <a:gd name="connsiteY9" fmla="*/ 2822752 h 36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7619" h="3611460">
                <a:moveTo>
                  <a:pt x="2237500" y="2921316"/>
                </a:moveTo>
                <a:lnTo>
                  <a:pt x="2237500" y="3598426"/>
                </a:lnTo>
                <a:lnTo>
                  <a:pt x="2563236" y="3598426"/>
                </a:lnTo>
                <a:lnTo>
                  <a:pt x="2563236" y="2921316"/>
                </a:lnTo>
                <a:close/>
                <a:moveTo>
                  <a:pt x="0" y="0"/>
                </a:moveTo>
                <a:lnTo>
                  <a:pt x="3237619" y="0"/>
                </a:lnTo>
                <a:lnTo>
                  <a:pt x="3237619" y="3611460"/>
                </a:lnTo>
                <a:lnTo>
                  <a:pt x="557562" y="3611460"/>
                </a:lnTo>
                <a:lnTo>
                  <a:pt x="557562" y="2822752"/>
                </a:lnTo>
                <a:lnTo>
                  <a:pt x="0" y="2822752"/>
                </a:lnTo>
                <a:close/>
              </a:path>
            </a:pathLst>
          </a:custGeom>
        </p:spPr>
      </p:pic>
      <p:sp>
        <p:nvSpPr>
          <p:cNvPr id="2" name="Title 1">
            <a:extLst>
              <a:ext uri="{FF2B5EF4-FFF2-40B4-BE49-F238E27FC236}">
                <a16:creationId xmlns:a16="http://schemas.microsoft.com/office/drawing/2014/main" id="{75678F43-8D38-58DC-F782-DEFB7F0550A0}"/>
              </a:ext>
            </a:extLst>
          </p:cNvPr>
          <p:cNvSpPr>
            <a:spLocks noGrp="1"/>
          </p:cNvSpPr>
          <p:nvPr>
            <p:ph type="title"/>
          </p:nvPr>
        </p:nvSpPr>
        <p:spPr>
          <a:xfrm>
            <a:off x="1835233" y="1124125"/>
            <a:ext cx="8689976" cy="2819225"/>
          </a:xfrm>
        </p:spPr>
        <p:txBody>
          <a:bodyPr vert="horz" lIns="91440" tIns="45720" rIns="91440" bIns="45720" rtlCol="0" anchor="b">
            <a:normAutofit/>
          </a:bodyPr>
          <a:lstStyle/>
          <a:p>
            <a:r>
              <a:rPr lang="en-US" sz="2800" dirty="0"/>
              <a:t>If you need to contact me at any time, email is the easiest and quickest way.  If we need to speak about anything, we can arrange a phone call at that time.  If you have any questions, please feel free to email me.</a:t>
            </a:r>
          </a:p>
        </p:txBody>
      </p:sp>
      <p:sp>
        <p:nvSpPr>
          <p:cNvPr id="4" name="TextBox 3">
            <a:extLst>
              <a:ext uri="{FF2B5EF4-FFF2-40B4-BE49-F238E27FC236}">
                <a16:creationId xmlns:a16="http://schemas.microsoft.com/office/drawing/2014/main" id="{E648CB34-0883-4946-218D-79F20E878176}"/>
              </a:ext>
            </a:extLst>
          </p:cNvPr>
          <p:cNvSpPr txBox="1"/>
          <p:nvPr/>
        </p:nvSpPr>
        <p:spPr>
          <a:xfrm>
            <a:off x="686518" y="4256547"/>
            <a:ext cx="4829175" cy="1631216"/>
          </a:xfrm>
          <a:prstGeom prst="rect">
            <a:avLst/>
          </a:prstGeom>
          <a:noFill/>
        </p:spPr>
        <p:txBody>
          <a:bodyPr wrap="square" rtlCol="0">
            <a:spAutoFit/>
          </a:bodyPr>
          <a:lstStyle/>
          <a:p>
            <a:r>
              <a:rPr lang="en-US" sz="2000" dirty="0"/>
              <a:t>Thank you for </a:t>
            </a:r>
            <a:r>
              <a:rPr lang="en-US" sz="2000"/>
              <a:t>your support,</a:t>
            </a:r>
            <a:endParaRPr lang="en-US" sz="2000" dirty="0"/>
          </a:p>
          <a:p>
            <a:r>
              <a:rPr lang="en-US" sz="2000" dirty="0"/>
              <a:t>Jodi Lubrant</a:t>
            </a:r>
          </a:p>
          <a:p>
            <a:r>
              <a:rPr lang="en-US" sz="2000" dirty="0"/>
              <a:t>Middle School Art Teacher</a:t>
            </a:r>
          </a:p>
          <a:p>
            <a:r>
              <a:rPr lang="en-US" sz="2000" dirty="0"/>
              <a:t>Patriot Oaks Academy</a:t>
            </a:r>
          </a:p>
          <a:p>
            <a:r>
              <a:rPr lang="en-US" sz="2000" dirty="0"/>
              <a:t>Jodi.lubrant@stjohns.k12.fl.us</a:t>
            </a:r>
          </a:p>
        </p:txBody>
      </p:sp>
      <p:pic>
        <p:nvPicPr>
          <p:cNvPr id="3" name="Picture 2" descr="A close-up of a toy&#10;&#10;Description automatically generated with medium confidence">
            <a:extLst>
              <a:ext uri="{FF2B5EF4-FFF2-40B4-BE49-F238E27FC236}">
                <a16:creationId xmlns:a16="http://schemas.microsoft.com/office/drawing/2014/main" id="{28C3E39E-E8A1-BA58-C100-B3928837F4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352" y="4076758"/>
            <a:ext cx="3017520" cy="2334074"/>
          </a:xfrm>
          <a:prstGeom prst="rect">
            <a:avLst/>
          </a:prstGeom>
        </p:spPr>
      </p:pic>
    </p:spTree>
    <p:extLst>
      <p:ext uri="{BB962C8B-B14F-4D97-AF65-F5344CB8AC3E}">
        <p14:creationId xmlns:p14="http://schemas.microsoft.com/office/powerpoint/2010/main" val="94514507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TM04033925[[fn=Droplet]]</Template>
  <TotalTime>1821</TotalTime>
  <Words>898</Words>
  <Application>Microsoft Office PowerPoint</Application>
  <PresentationFormat>Widescreen</PresentationFormat>
  <Paragraphs>36</Paragraphs>
  <Slides>10</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9" baseType="lpstr">
      <vt:lpstr>Arial</vt:lpstr>
      <vt:lpstr>Berlin Sans FB</vt:lpstr>
      <vt:lpstr>Cavolini</vt:lpstr>
      <vt:lpstr>Comic Sans MS</vt:lpstr>
      <vt:lpstr>Cooper Black</vt:lpstr>
      <vt:lpstr>Ravie</vt:lpstr>
      <vt:lpstr>Tw Cen MT</vt:lpstr>
      <vt:lpstr>Droplet</vt:lpstr>
      <vt:lpstr>Document</vt:lpstr>
      <vt:lpstr>WElCOME TO MIDDLE SCHOOL ART</vt:lpstr>
      <vt:lpstr>About art classes</vt:lpstr>
      <vt:lpstr>Expectations for art class</vt:lpstr>
      <vt:lpstr>          Grading Rubrics</vt:lpstr>
      <vt:lpstr>Grade expectations</vt:lpstr>
      <vt:lpstr>Schoology</vt:lpstr>
      <vt:lpstr>Student artwork</vt:lpstr>
      <vt:lpstr>Supplies</vt:lpstr>
      <vt:lpstr>Projects</vt:lpstr>
      <vt:lpstr>If you need to contact me at any time, email is the easiest and quickest way.  If we need to speak about anything, we can arrange a phone call at that time.  If you have any questions, please feel free to email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MIDDLE SCHOOL ART</dc:title>
  <dc:creator>Jodi Lubrant</dc:creator>
  <cp:lastModifiedBy>Jodi Lubrant</cp:lastModifiedBy>
  <cp:revision>2</cp:revision>
  <dcterms:created xsi:type="dcterms:W3CDTF">2022-09-20T19:07:39Z</dcterms:created>
  <dcterms:modified xsi:type="dcterms:W3CDTF">2026-08-28T17:25:50Z</dcterms:modified>
</cp:coreProperties>
</file>