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0" r:id="rId15"/>
    <p:sldId id="269" r:id="rId16"/>
  </p:sldIdLst>
  <p:sldSz cx="18288000" cy="10287000"/>
  <p:notesSz cx="6858000" cy="9144000"/>
  <p:embeddedFontLst>
    <p:embeddedFont>
      <p:font typeface="Borsok" panose="02000503000000020002" charset="0"/>
      <p:regular r:id="rId17"/>
    </p:embeddedFont>
    <p:embeddedFont>
      <p:font typeface="Cerebri" panose="020B0604020202020204" charset="0"/>
      <p:regular r:id="rId18"/>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1" d="100"/>
          <a:sy n="71" d="100"/>
        </p:scale>
        <p:origin x="70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2.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1.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8/6/2025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8/6/2025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8/6/2025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8/6/2025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8/6/2025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1.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20.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1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3.png"/></Relationships>
</file>

<file path=ppt/slides/_rels/slide3.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4.png"/></Relationships>
</file>

<file path=ppt/slides/_rels/slide5.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6.png"/></Relationships>
</file>

<file path=ppt/slides/_rels/slide8.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7.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13" Type="http://schemas.openxmlformats.org/officeDocument/2006/relationships/image" Target="../media/image12.svg"/><Relationship Id="rId3" Type="http://schemas.openxmlformats.org/officeDocument/2006/relationships/image" Target="../media/image2.svg"/><Relationship Id="rId7" Type="http://schemas.openxmlformats.org/officeDocument/2006/relationships/image" Target="../media/image6.svg"/><Relationship Id="rId12" Type="http://schemas.openxmlformats.org/officeDocument/2006/relationships/image" Target="../media/image11.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10.svg"/><Relationship Id="rId5" Type="http://schemas.openxmlformats.org/officeDocument/2006/relationships/image" Target="../media/image4.svg"/><Relationship Id="rId15" Type="http://schemas.openxmlformats.org/officeDocument/2006/relationships/image" Target="../media/image19.sv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svg"/><Relationship Id="rId14" Type="http://schemas.openxmlformats.org/officeDocument/2006/relationships/image" Target="../media/image18.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FF8DB"/>
        </a:solidFill>
        <a:effectLst/>
      </p:bgPr>
    </p:bg>
    <p:spTree>
      <p:nvGrpSpPr>
        <p:cNvPr id="1" name=""/>
        <p:cNvGrpSpPr/>
        <p:nvPr/>
      </p:nvGrpSpPr>
      <p:grpSpPr>
        <a:xfrm>
          <a:off x="0" y="0"/>
          <a:ext cx="0" cy="0"/>
          <a:chOff x="0" y="0"/>
          <a:chExt cx="0" cy="0"/>
        </a:xfrm>
      </p:grpSpPr>
      <p:sp>
        <p:nvSpPr>
          <p:cNvPr id="2" name="TextBox 2"/>
          <p:cNvSpPr txBox="1"/>
          <p:nvPr/>
        </p:nvSpPr>
        <p:spPr>
          <a:xfrm>
            <a:off x="1791086" y="3784580"/>
            <a:ext cx="14705828" cy="3113533"/>
          </a:xfrm>
          <a:prstGeom prst="rect">
            <a:avLst/>
          </a:prstGeom>
        </p:spPr>
        <p:txBody>
          <a:bodyPr lIns="0" tIns="0" rIns="0" bIns="0" rtlCol="0" anchor="t">
            <a:spAutoFit/>
          </a:bodyPr>
          <a:lstStyle/>
          <a:p>
            <a:pPr algn="ctr">
              <a:lnSpc>
                <a:spcPts val="11642"/>
              </a:lnSpc>
            </a:pPr>
            <a:r>
              <a:rPr lang="en-US" sz="13381">
                <a:solidFill>
                  <a:srgbClr val="355FB5"/>
                </a:solidFill>
                <a:latin typeface="Borsok"/>
                <a:ea typeface="Borsok"/>
                <a:cs typeface="Borsok"/>
                <a:sym typeface="Borsok"/>
              </a:rPr>
              <a:t>MIDDLE SCHOOL 101</a:t>
            </a:r>
          </a:p>
        </p:txBody>
      </p:sp>
      <p:sp>
        <p:nvSpPr>
          <p:cNvPr id="3" name="Freeform 3"/>
          <p:cNvSpPr/>
          <p:nvPr/>
        </p:nvSpPr>
        <p:spPr>
          <a:xfrm>
            <a:off x="0" y="-284044"/>
            <a:ext cx="2579542" cy="2625488"/>
          </a:xfrm>
          <a:custGeom>
            <a:avLst/>
            <a:gdLst/>
            <a:ahLst/>
            <a:cxnLst/>
            <a:rect l="l" t="t" r="r" b="b"/>
            <a:pathLst>
              <a:path w="2579542" h="2625488">
                <a:moveTo>
                  <a:pt x="0" y="0"/>
                </a:moveTo>
                <a:lnTo>
                  <a:pt x="2579542" y="0"/>
                </a:lnTo>
                <a:lnTo>
                  <a:pt x="2579542" y="2625488"/>
                </a:lnTo>
                <a:lnTo>
                  <a:pt x="0" y="26254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rot="4108967">
            <a:off x="9342072" y="-786275"/>
            <a:ext cx="2579542" cy="2625488"/>
          </a:xfrm>
          <a:custGeom>
            <a:avLst/>
            <a:gdLst/>
            <a:ahLst/>
            <a:cxnLst/>
            <a:rect l="l" t="t" r="r" b="b"/>
            <a:pathLst>
              <a:path w="2579542" h="2625488">
                <a:moveTo>
                  <a:pt x="0" y="0"/>
                </a:moveTo>
                <a:lnTo>
                  <a:pt x="2579542" y="0"/>
                </a:lnTo>
                <a:lnTo>
                  <a:pt x="2579542" y="2625488"/>
                </a:lnTo>
                <a:lnTo>
                  <a:pt x="0" y="26254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rot="-6987632">
            <a:off x="15735914" y="7898884"/>
            <a:ext cx="2579542" cy="2625488"/>
          </a:xfrm>
          <a:custGeom>
            <a:avLst/>
            <a:gdLst/>
            <a:ahLst/>
            <a:cxnLst/>
            <a:rect l="l" t="t" r="r" b="b"/>
            <a:pathLst>
              <a:path w="2579542" h="2625488">
                <a:moveTo>
                  <a:pt x="0" y="0"/>
                </a:moveTo>
                <a:lnTo>
                  <a:pt x="2579542" y="0"/>
                </a:lnTo>
                <a:lnTo>
                  <a:pt x="2579542" y="2625488"/>
                </a:lnTo>
                <a:lnTo>
                  <a:pt x="0" y="26254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8203258" flipH="1">
            <a:off x="833297" y="8431969"/>
            <a:ext cx="2579542" cy="2625488"/>
          </a:xfrm>
          <a:custGeom>
            <a:avLst/>
            <a:gdLst/>
            <a:ahLst/>
            <a:cxnLst/>
            <a:rect l="l" t="t" r="r" b="b"/>
            <a:pathLst>
              <a:path w="2579542" h="2625488">
                <a:moveTo>
                  <a:pt x="2579543" y="0"/>
                </a:moveTo>
                <a:lnTo>
                  <a:pt x="0" y="0"/>
                </a:lnTo>
                <a:lnTo>
                  <a:pt x="0" y="2625488"/>
                </a:lnTo>
                <a:lnTo>
                  <a:pt x="2579543" y="2625488"/>
                </a:lnTo>
                <a:lnTo>
                  <a:pt x="2579543"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a:off x="13250274" y="8613388"/>
            <a:ext cx="1132700" cy="1289824"/>
          </a:xfrm>
          <a:custGeom>
            <a:avLst/>
            <a:gdLst/>
            <a:ahLst/>
            <a:cxnLst/>
            <a:rect l="l" t="t" r="r" b="b"/>
            <a:pathLst>
              <a:path w="1132700" h="1289824">
                <a:moveTo>
                  <a:pt x="0" y="0"/>
                </a:moveTo>
                <a:lnTo>
                  <a:pt x="1132700" y="0"/>
                </a:lnTo>
                <a:lnTo>
                  <a:pt x="1132700" y="1289824"/>
                </a:lnTo>
                <a:lnTo>
                  <a:pt x="0" y="12898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flipH="1">
            <a:off x="841333" y="3775187"/>
            <a:ext cx="1132700" cy="1289824"/>
          </a:xfrm>
          <a:custGeom>
            <a:avLst/>
            <a:gdLst/>
            <a:ahLst/>
            <a:cxnLst/>
            <a:rect l="l" t="t" r="r" b="b"/>
            <a:pathLst>
              <a:path w="1132700" h="1289824">
                <a:moveTo>
                  <a:pt x="1132700" y="0"/>
                </a:moveTo>
                <a:lnTo>
                  <a:pt x="0" y="0"/>
                </a:lnTo>
                <a:lnTo>
                  <a:pt x="0" y="1289824"/>
                </a:lnTo>
                <a:lnTo>
                  <a:pt x="1132700" y="1289824"/>
                </a:lnTo>
                <a:lnTo>
                  <a:pt x="113270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a:off x="12326162" y="1870665"/>
            <a:ext cx="1132700" cy="1289824"/>
          </a:xfrm>
          <a:custGeom>
            <a:avLst/>
            <a:gdLst/>
            <a:ahLst/>
            <a:cxnLst/>
            <a:rect l="l" t="t" r="r" b="b"/>
            <a:pathLst>
              <a:path w="1132700" h="1289824">
                <a:moveTo>
                  <a:pt x="0" y="0"/>
                </a:moveTo>
                <a:lnTo>
                  <a:pt x="1132700" y="0"/>
                </a:lnTo>
                <a:lnTo>
                  <a:pt x="1132700" y="1289824"/>
                </a:lnTo>
                <a:lnTo>
                  <a:pt x="0" y="12898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Freeform 10"/>
          <p:cNvSpPr/>
          <p:nvPr/>
        </p:nvSpPr>
        <p:spPr>
          <a:xfrm>
            <a:off x="605510" y="6498754"/>
            <a:ext cx="1368523" cy="798720"/>
          </a:xfrm>
          <a:custGeom>
            <a:avLst/>
            <a:gdLst/>
            <a:ahLst/>
            <a:cxnLst/>
            <a:rect l="l" t="t" r="r" b="b"/>
            <a:pathLst>
              <a:path w="1368523" h="798720">
                <a:moveTo>
                  <a:pt x="0" y="0"/>
                </a:moveTo>
                <a:lnTo>
                  <a:pt x="1368523" y="0"/>
                </a:lnTo>
                <a:lnTo>
                  <a:pt x="1368523" y="798720"/>
                </a:lnTo>
                <a:lnTo>
                  <a:pt x="0" y="79872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Freeform 11"/>
          <p:cNvSpPr/>
          <p:nvPr/>
        </p:nvSpPr>
        <p:spPr>
          <a:xfrm>
            <a:off x="14382974" y="-272251"/>
            <a:ext cx="1368523" cy="798720"/>
          </a:xfrm>
          <a:custGeom>
            <a:avLst/>
            <a:gdLst/>
            <a:ahLst/>
            <a:cxnLst/>
            <a:rect l="l" t="t" r="r" b="b"/>
            <a:pathLst>
              <a:path w="1368523" h="798720">
                <a:moveTo>
                  <a:pt x="0" y="0"/>
                </a:moveTo>
                <a:lnTo>
                  <a:pt x="1368523" y="0"/>
                </a:lnTo>
                <a:lnTo>
                  <a:pt x="1368523" y="798720"/>
                </a:lnTo>
                <a:lnTo>
                  <a:pt x="0" y="79872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2" name="Freeform 12"/>
          <p:cNvSpPr/>
          <p:nvPr/>
        </p:nvSpPr>
        <p:spPr>
          <a:xfrm flipH="1">
            <a:off x="9263320" y="9903212"/>
            <a:ext cx="1368523" cy="798720"/>
          </a:xfrm>
          <a:custGeom>
            <a:avLst/>
            <a:gdLst/>
            <a:ahLst/>
            <a:cxnLst/>
            <a:rect l="l" t="t" r="r" b="b"/>
            <a:pathLst>
              <a:path w="1368523" h="798720">
                <a:moveTo>
                  <a:pt x="1368523" y="0"/>
                </a:moveTo>
                <a:lnTo>
                  <a:pt x="0" y="0"/>
                </a:lnTo>
                <a:lnTo>
                  <a:pt x="0" y="798720"/>
                </a:lnTo>
                <a:lnTo>
                  <a:pt x="1368523" y="798720"/>
                </a:lnTo>
                <a:lnTo>
                  <a:pt x="1368523"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3" name="Freeform 13"/>
          <p:cNvSpPr/>
          <p:nvPr/>
        </p:nvSpPr>
        <p:spPr>
          <a:xfrm>
            <a:off x="5964214" y="9361987"/>
            <a:ext cx="2579542" cy="1339945"/>
          </a:xfrm>
          <a:custGeom>
            <a:avLst/>
            <a:gdLst/>
            <a:ahLst/>
            <a:cxnLst/>
            <a:rect l="l" t="t" r="r" b="b"/>
            <a:pathLst>
              <a:path w="2579542" h="1339945">
                <a:moveTo>
                  <a:pt x="0" y="0"/>
                </a:moveTo>
                <a:lnTo>
                  <a:pt x="2579543" y="0"/>
                </a:lnTo>
                <a:lnTo>
                  <a:pt x="2579543" y="1339945"/>
                </a:lnTo>
                <a:lnTo>
                  <a:pt x="0" y="1339945"/>
                </a:lnTo>
                <a:lnTo>
                  <a:pt x="0" y="0"/>
                </a:lnTo>
                <a:close/>
              </a:path>
            </a:pathLst>
          </a:custGeom>
          <a:blipFill>
            <a:blip r:embed="rId2">
              <a:extLst>
                <a:ext uri="{96DAC541-7B7A-43D3-8B79-37D633B846F1}">
                  <asvg:svgBlip xmlns:asvg="http://schemas.microsoft.com/office/drawing/2016/SVG/main" r:embed="rId3"/>
                </a:ext>
              </a:extLst>
            </a:blip>
            <a:stretch>
              <a:fillRect b="-95939"/>
            </a:stretch>
          </a:blipFill>
        </p:spPr>
        <p:txBody>
          <a:bodyPr/>
          <a:lstStyle/>
          <a:p>
            <a:endParaRPr lang="en-US"/>
          </a:p>
        </p:txBody>
      </p:sp>
      <p:sp>
        <p:nvSpPr>
          <p:cNvPr id="14" name="Freeform 14"/>
          <p:cNvSpPr/>
          <p:nvPr/>
        </p:nvSpPr>
        <p:spPr>
          <a:xfrm>
            <a:off x="6838250" y="828195"/>
            <a:ext cx="1705506" cy="1513249"/>
          </a:xfrm>
          <a:custGeom>
            <a:avLst/>
            <a:gdLst/>
            <a:ahLst/>
            <a:cxnLst/>
            <a:rect l="l" t="t" r="r" b="b"/>
            <a:pathLst>
              <a:path w="1705506" h="1513249">
                <a:moveTo>
                  <a:pt x="0" y="0"/>
                </a:moveTo>
                <a:lnTo>
                  <a:pt x="1705507" y="0"/>
                </a:lnTo>
                <a:lnTo>
                  <a:pt x="1705507" y="1513249"/>
                </a:lnTo>
                <a:lnTo>
                  <a:pt x="0" y="151324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5" name="Freeform 15"/>
          <p:cNvSpPr/>
          <p:nvPr/>
        </p:nvSpPr>
        <p:spPr>
          <a:xfrm flipH="1">
            <a:off x="16496914" y="3160489"/>
            <a:ext cx="3301932" cy="2929714"/>
          </a:xfrm>
          <a:custGeom>
            <a:avLst/>
            <a:gdLst/>
            <a:ahLst/>
            <a:cxnLst/>
            <a:rect l="l" t="t" r="r" b="b"/>
            <a:pathLst>
              <a:path w="3301932" h="2929714">
                <a:moveTo>
                  <a:pt x="3301932" y="0"/>
                </a:moveTo>
                <a:lnTo>
                  <a:pt x="0" y="0"/>
                </a:lnTo>
                <a:lnTo>
                  <a:pt x="0" y="2929714"/>
                </a:lnTo>
                <a:lnTo>
                  <a:pt x="3301932" y="2929714"/>
                </a:lnTo>
                <a:lnTo>
                  <a:pt x="3301932"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6" name="Freeform 16"/>
          <p:cNvSpPr/>
          <p:nvPr/>
        </p:nvSpPr>
        <p:spPr>
          <a:xfrm>
            <a:off x="4870099" y="7644394"/>
            <a:ext cx="2188230" cy="2258818"/>
          </a:xfrm>
          <a:custGeom>
            <a:avLst/>
            <a:gdLst/>
            <a:ahLst/>
            <a:cxnLst/>
            <a:rect l="l" t="t" r="r" b="b"/>
            <a:pathLst>
              <a:path w="2188230" h="2258818">
                <a:moveTo>
                  <a:pt x="0" y="0"/>
                </a:moveTo>
                <a:lnTo>
                  <a:pt x="2188230" y="0"/>
                </a:lnTo>
                <a:lnTo>
                  <a:pt x="2188230" y="2258818"/>
                </a:lnTo>
                <a:lnTo>
                  <a:pt x="0" y="225881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7" name="Freeform 17"/>
          <p:cNvSpPr/>
          <p:nvPr/>
        </p:nvSpPr>
        <p:spPr>
          <a:xfrm flipH="1">
            <a:off x="15067236" y="901671"/>
            <a:ext cx="2188230" cy="2258818"/>
          </a:xfrm>
          <a:custGeom>
            <a:avLst/>
            <a:gdLst/>
            <a:ahLst/>
            <a:cxnLst/>
            <a:rect l="l" t="t" r="r" b="b"/>
            <a:pathLst>
              <a:path w="2188230" h="2258818">
                <a:moveTo>
                  <a:pt x="2188230" y="0"/>
                </a:moveTo>
                <a:lnTo>
                  <a:pt x="0" y="0"/>
                </a:lnTo>
                <a:lnTo>
                  <a:pt x="0" y="2258818"/>
                </a:lnTo>
                <a:lnTo>
                  <a:pt x="2188230" y="2258818"/>
                </a:lnTo>
                <a:lnTo>
                  <a:pt x="218823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8" name="Freeform 18"/>
          <p:cNvSpPr/>
          <p:nvPr/>
        </p:nvSpPr>
        <p:spPr>
          <a:xfrm rot="1211930">
            <a:off x="9947581" y="7472037"/>
            <a:ext cx="1824739" cy="1848262"/>
          </a:xfrm>
          <a:custGeom>
            <a:avLst/>
            <a:gdLst/>
            <a:ahLst/>
            <a:cxnLst/>
            <a:rect l="l" t="t" r="r" b="b"/>
            <a:pathLst>
              <a:path w="1824739" h="1848262">
                <a:moveTo>
                  <a:pt x="0" y="0"/>
                </a:moveTo>
                <a:lnTo>
                  <a:pt x="1824739" y="0"/>
                </a:lnTo>
                <a:lnTo>
                  <a:pt x="1824739" y="1848263"/>
                </a:lnTo>
                <a:lnTo>
                  <a:pt x="0" y="184826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9" name="TextBox 19"/>
          <p:cNvSpPr txBox="1"/>
          <p:nvPr/>
        </p:nvSpPr>
        <p:spPr>
          <a:xfrm>
            <a:off x="1028700" y="6660679"/>
            <a:ext cx="16230600" cy="613910"/>
          </a:xfrm>
          <a:prstGeom prst="rect">
            <a:avLst/>
          </a:prstGeom>
        </p:spPr>
        <p:txBody>
          <a:bodyPr lIns="0" tIns="0" rIns="0" bIns="0" rtlCol="0" anchor="t">
            <a:spAutoFit/>
          </a:bodyPr>
          <a:lstStyle/>
          <a:p>
            <a:pPr algn="ctr">
              <a:lnSpc>
                <a:spcPts val="4439"/>
              </a:lnSpc>
            </a:pPr>
            <a:r>
              <a:rPr lang="en-US" sz="5102">
                <a:solidFill>
                  <a:srgbClr val="355FB5"/>
                </a:solidFill>
                <a:latin typeface="Cerebri"/>
                <a:ea typeface="Cerebri"/>
                <a:cs typeface="Cerebri"/>
                <a:sym typeface="Cerebri"/>
              </a:rPr>
              <a:t>Welcome Back Students &amp; Parents!</a:t>
            </a:r>
          </a:p>
        </p:txBody>
      </p:sp>
      <p:sp>
        <p:nvSpPr>
          <p:cNvPr id="20" name="Freeform 20"/>
          <p:cNvSpPr/>
          <p:nvPr/>
        </p:nvSpPr>
        <p:spPr>
          <a:xfrm rot="1211930" flipH="1">
            <a:off x="3957730" y="1286888"/>
            <a:ext cx="1824739" cy="1848262"/>
          </a:xfrm>
          <a:custGeom>
            <a:avLst/>
            <a:gdLst/>
            <a:ahLst/>
            <a:cxnLst/>
            <a:rect l="l" t="t" r="r" b="b"/>
            <a:pathLst>
              <a:path w="1824739" h="1848262">
                <a:moveTo>
                  <a:pt x="1824739" y="0"/>
                </a:moveTo>
                <a:lnTo>
                  <a:pt x="0" y="0"/>
                </a:lnTo>
                <a:lnTo>
                  <a:pt x="0" y="1848263"/>
                </a:lnTo>
                <a:lnTo>
                  <a:pt x="1824739" y="1848263"/>
                </a:lnTo>
                <a:lnTo>
                  <a:pt x="1824739"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21" name="Freeform 21"/>
          <p:cNvSpPr/>
          <p:nvPr/>
        </p:nvSpPr>
        <p:spPr>
          <a:xfrm>
            <a:off x="4831515" y="-644912"/>
            <a:ext cx="1132700" cy="1289824"/>
          </a:xfrm>
          <a:custGeom>
            <a:avLst/>
            <a:gdLst/>
            <a:ahLst/>
            <a:cxnLst/>
            <a:rect l="l" t="t" r="r" b="b"/>
            <a:pathLst>
              <a:path w="1132700" h="1289824">
                <a:moveTo>
                  <a:pt x="0" y="0"/>
                </a:moveTo>
                <a:lnTo>
                  <a:pt x="1132699" y="0"/>
                </a:lnTo>
                <a:lnTo>
                  <a:pt x="1132699" y="1289824"/>
                </a:lnTo>
                <a:lnTo>
                  <a:pt x="0" y="12898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FF8DB"/>
        </a:solidFill>
        <a:effectLst/>
      </p:bgPr>
    </p:bg>
    <p:spTree>
      <p:nvGrpSpPr>
        <p:cNvPr id="1" name=""/>
        <p:cNvGrpSpPr/>
        <p:nvPr/>
      </p:nvGrpSpPr>
      <p:grpSpPr>
        <a:xfrm>
          <a:off x="0" y="0"/>
          <a:ext cx="0" cy="0"/>
          <a:chOff x="0" y="0"/>
          <a:chExt cx="0" cy="0"/>
        </a:xfrm>
      </p:grpSpPr>
      <p:sp>
        <p:nvSpPr>
          <p:cNvPr id="2" name="Freeform 2"/>
          <p:cNvSpPr/>
          <p:nvPr/>
        </p:nvSpPr>
        <p:spPr>
          <a:xfrm>
            <a:off x="0" y="-284044"/>
            <a:ext cx="2579542" cy="2625488"/>
          </a:xfrm>
          <a:custGeom>
            <a:avLst/>
            <a:gdLst/>
            <a:ahLst/>
            <a:cxnLst/>
            <a:rect l="l" t="t" r="r" b="b"/>
            <a:pathLst>
              <a:path w="2579542" h="2625488">
                <a:moveTo>
                  <a:pt x="0" y="0"/>
                </a:moveTo>
                <a:lnTo>
                  <a:pt x="2579542" y="0"/>
                </a:lnTo>
                <a:lnTo>
                  <a:pt x="2579542" y="2625488"/>
                </a:lnTo>
                <a:lnTo>
                  <a:pt x="0" y="26254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4108967">
            <a:off x="9342072" y="-786275"/>
            <a:ext cx="2579542" cy="2625488"/>
          </a:xfrm>
          <a:custGeom>
            <a:avLst/>
            <a:gdLst/>
            <a:ahLst/>
            <a:cxnLst/>
            <a:rect l="l" t="t" r="r" b="b"/>
            <a:pathLst>
              <a:path w="2579542" h="2625488">
                <a:moveTo>
                  <a:pt x="0" y="0"/>
                </a:moveTo>
                <a:lnTo>
                  <a:pt x="2579542" y="0"/>
                </a:lnTo>
                <a:lnTo>
                  <a:pt x="2579542" y="2625488"/>
                </a:lnTo>
                <a:lnTo>
                  <a:pt x="0" y="26254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rot="-6987632">
            <a:off x="15735914" y="7898884"/>
            <a:ext cx="2579542" cy="2625488"/>
          </a:xfrm>
          <a:custGeom>
            <a:avLst/>
            <a:gdLst/>
            <a:ahLst/>
            <a:cxnLst/>
            <a:rect l="l" t="t" r="r" b="b"/>
            <a:pathLst>
              <a:path w="2579542" h="2625488">
                <a:moveTo>
                  <a:pt x="0" y="0"/>
                </a:moveTo>
                <a:lnTo>
                  <a:pt x="2579542" y="0"/>
                </a:lnTo>
                <a:lnTo>
                  <a:pt x="2579542" y="2625488"/>
                </a:lnTo>
                <a:lnTo>
                  <a:pt x="0" y="26254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rot="8203258" flipH="1">
            <a:off x="833297" y="8431969"/>
            <a:ext cx="2579542" cy="2625488"/>
          </a:xfrm>
          <a:custGeom>
            <a:avLst/>
            <a:gdLst/>
            <a:ahLst/>
            <a:cxnLst/>
            <a:rect l="l" t="t" r="r" b="b"/>
            <a:pathLst>
              <a:path w="2579542" h="2625488">
                <a:moveTo>
                  <a:pt x="2579543" y="0"/>
                </a:moveTo>
                <a:lnTo>
                  <a:pt x="0" y="0"/>
                </a:lnTo>
                <a:lnTo>
                  <a:pt x="0" y="2625488"/>
                </a:lnTo>
                <a:lnTo>
                  <a:pt x="2579543" y="2625488"/>
                </a:lnTo>
                <a:lnTo>
                  <a:pt x="2579543"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13934536" y="9012748"/>
            <a:ext cx="1132700" cy="1289824"/>
          </a:xfrm>
          <a:custGeom>
            <a:avLst/>
            <a:gdLst/>
            <a:ahLst/>
            <a:cxnLst/>
            <a:rect l="l" t="t" r="r" b="b"/>
            <a:pathLst>
              <a:path w="1132700" h="1289824">
                <a:moveTo>
                  <a:pt x="0" y="0"/>
                </a:moveTo>
                <a:lnTo>
                  <a:pt x="1132700" y="0"/>
                </a:lnTo>
                <a:lnTo>
                  <a:pt x="1132700" y="1289824"/>
                </a:lnTo>
                <a:lnTo>
                  <a:pt x="0" y="12898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flipH="1">
            <a:off x="402042" y="3830340"/>
            <a:ext cx="1132700" cy="1289824"/>
          </a:xfrm>
          <a:custGeom>
            <a:avLst/>
            <a:gdLst/>
            <a:ahLst/>
            <a:cxnLst/>
            <a:rect l="l" t="t" r="r" b="b"/>
            <a:pathLst>
              <a:path w="1132700" h="1289824">
                <a:moveTo>
                  <a:pt x="1132700" y="0"/>
                </a:moveTo>
                <a:lnTo>
                  <a:pt x="0" y="0"/>
                </a:lnTo>
                <a:lnTo>
                  <a:pt x="0" y="1289824"/>
                </a:lnTo>
                <a:lnTo>
                  <a:pt x="1132700" y="1289824"/>
                </a:lnTo>
                <a:lnTo>
                  <a:pt x="113270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12326162" y="1870665"/>
            <a:ext cx="1132700" cy="1289824"/>
          </a:xfrm>
          <a:custGeom>
            <a:avLst/>
            <a:gdLst/>
            <a:ahLst/>
            <a:cxnLst/>
            <a:rect l="l" t="t" r="r" b="b"/>
            <a:pathLst>
              <a:path w="1132700" h="1289824">
                <a:moveTo>
                  <a:pt x="0" y="0"/>
                </a:moveTo>
                <a:lnTo>
                  <a:pt x="1132700" y="0"/>
                </a:lnTo>
                <a:lnTo>
                  <a:pt x="1132700" y="1289824"/>
                </a:lnTo>
                <a:lnTo>
                  <a:pt x="0" y="12898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a:off x="284130" y="6415129"/>
            <a:ext cx="1368523" cy="798720"/>
          </a:xfrm>
          <a:custGeom>
            <a:avLst/>
            <a:gdLst/>
            <a:ahLst/>
            <a:cxnLst/>
            <a:rect l="l" t="t" r="r" b="b"/>
            <a:pathLst>
              <a:path w="1368523" h="798720">
                <a:moveTo>
                  <a:pt x="0" y="0"/>
                </a:moveTo>
                <a:lnTo>
                  <a:pt x="1368523" y="0"/>
                </a:lnTo>
                <a:lnTo>
                  <a:pt x="1368523" y="798720"/>
                </a:lnTo>
                <a:lnTo>
                  <a:pt x="0" y="79872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a:off x="14382974" y="-272251"/>
            <a:ext cx="1368523" cy="798720"/>
          </a:xfrm>
          <a:custGeom>
            <a:avLst/>
            <a:gdLst/>
            <a:ahLst/>
            <a:cxnLst/>
            <a:rect l="l" t="t" r="r" b="b"/>
            <a:pathLst>
              <a:path w="1368523" h="798720">
                <a:moveTo>
                  <a:pt x="0" y="0"/>
                </a:moveTo>
                <a:lnTo>
                  <a:pt x="1368523" y="0"/>
                </a:lnTo>
                <a:lnTo>
                  <a:pt x="1368523" y="798720"/>
                </a:lnTo>
                <a:lnTo>
                  <a:pt x="0" y="79872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Freeform 11"/>
          <p:cNvSpPr/>
          <p:nvPr/>
        </p:nvSpPr>
        <p:spPr>
          <a:xfrm flipH="1">
            <a:off x="9263320" y="9903212"/>
            <a:ext cx="1368523" cy="798720"/>
          </a:xfrm>
          <a:custGeom>
            <a:avLst/>
            <a:gdLst/>
            <a:ahLst/>
            <a:cxnLst/>
            <a:rect l="l" t="t" r="r" b="b"/>
            <a:pathLst>
              <a:path w="1368523" h="798720">
                <a:moveTo>
                  <a:pt x="1368523" y="0"/>
                </a:moveTo>
                <a:lnTo>
                  <a:pt x="0" y="0"/>
                </a:lnTo>
                <a:lnTo>
                  <a:pt x="0" y="798720"/>
                </a:lnTo>
                <a:lnTo>
                  <a:pt x="1368523" y="798720"/>
                </a:lnTo>
                <a:lnTo>
                  <a:pt x="1368523"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2" name="Freeform 12"/>
          <p:cNvSpPr/>
          <p:nvPr/>
        </p:nvSpPr>
        <p:spPr>
          <a:xfrm>
            <a:off x="5964214" y="9361987"/>
            <a:ext cx="2579542" cy="1339945"/>
          </a:xfrm>
          <a:custGeom>
            <a:avLst/>
            <a:gdLst/>
            <a:ahLst/>
            <a:cxnLst/>
            <a:rect l="l" t="t" r="r" b="b"/>
            <a:pathLst>
              <a:path w="2579542" h="1339945">
                <a:moveTo>
                  <a:pt x="0" y="0"/>
                </a:moveTo>
                <a:lnTo>
                  <a:pt x="2579543" y="0"/>
                </a:lnTo>
                <a:lnTo>
                  <a:pt x="2579543" y="1339945"/>
                </a:lnTo>
                <a:lnTo>
                  <a:pt x="0" y="1339945"/>
                </a:lnTo>
                <a:lnTo>
                  <a:pt x="0" y="0"/>
                </a:lnTo>
                <a:close/>
              </a:path>
            </a:pathLst>
          </a:custGeom>
          <a:blipFill>
            <a:blip r:embed="rId2">
              <a:extLst>
                <a:ext uri="{96DAC541-7B7A-43D3-8B79-37D633B846F1}">
                  <asvg:svgBlip xmlns:asvg="http://schemas.microsoft.com/office/drawing/2016/SVG/main" r:embed="rId3"/>
                </a:ext>
              </a:extLst>
            </a:blip>
            <a:stretch>
              <a:fillRect b="-95939"/>
            </a:stretch>
          </a:blipFill>
        </p:spPr>
        <p:txBody>
          <a:bodyPr/>
          <a:lstStyle/>
          <a:p>
            <a:endParaRPr lang="en-US"/>
          </a:p>
        </p:txBody>
      </p:sp>
      <p:sp>
        <p:nvSpPr>
          <p:cNvPr id="13" name="Freeform 13"/>
          <p:cNvSpPr/>
          <p:nvPr/>
        </p:nvSpPr>
        <p:spPr>
          <a:xfrm>
            <a:off x="6838250" y="828195"/>
            <a:ext cx="1705506" cy="1513249"/>
          </a:xfrm>
          <a:custGeom>
            <a:avLst/>
            <a:gdLst/>
            <a:ahLst/>
            <a:cxnLst/>
            <a:rect l="l" t="t" r="r" b="b"/>
            <a:pathLst>
              <a:path w="1705506" h="1513249">
                <a:moveTo>
                  <a:pt x="0" y="0"/>
                </a:moveTo>
                <a:lnTo>
                  <a:pt x="1705507" y="0"/>
                </a:lnTo>
                <a:lnTo>
                  <a:pt x="1705507" y="1513249"/>
                </a:lnTo>
                <a:lnTo>
                  <a:pt x="0" y="151324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4" name="Freeform 14"/>
          <p:cNvSpPr/>
          <p:nvPr/>
        </p:nvSpPr>
        <p:spPr>
          <a:xfrm flipH="1">
            <a:off x="16496914" y="3160489"/>
            <a:ext cx="3301932" cy="2929714"/>
          </a:xfrm>
          <a:custGeom>
            <a:avLst/>
            <a:gdLst/>
            <a:ahLst/>
            <a:cxnLst/>
            <a:rect l="l" t="t" r="r" b="b"/>
            <a:pathLst>
              <a:path w="3301932" h="2929714">
                <a:moveTo>
                  <a:pt x="3301932" y="0"/>
                </a:moveTo>
                <a:lnTo>
                  <a:pt x="0" y="0"/>
                </a:lnTo>
                <a:lnTo>
                  <a:pt x="0" y="2929714"/>
                </a:lnTo>
                <a:lnTo>
                  <a:pt x="3301932" y="2929714"/>
                </a:lnTo>
                <a:lnTo>
                  <a:pt x="3301932"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5" name="Freeform 15"/>
          <p:cNvSpPr/>
          <p:nvPr/>
        </p:nvSpPr>
        <p:spPr>
          <a:xfrm>
            <a:off x="4870099" y="7644394"/>
            <a:ext cx="2188230" cy="2258818"/>
          </a:xfrm>
          <a:custGeom>
            <a:avLst/>
            <a:gdLst/>
            <a:ahLst/>
            <a:cxnLst/>
            <a:rect l="l" t="t" r="r" b="b"/>
            <a:pathLst>
              <a:path w="2188230" h="2258818">
                <a:moveTo>
                  <a:pt x="0" y="0"/>
                </a:moveTo>
                <a:lnTo>
                  <a:pt x="2188230" y="0"/>
                </a:lnTo>
                <a:lnTo>
                  <a:pt x="2188230" y="2258818"/>
                </a:lnTo>
                <a:lnTo>
                  <a:pt x="0" y="225881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6" name="Freeform 16"/>
          <p:cNvSpPr/>
          <p:nvPr/>
        </p:nvSpPr>
        <p:spPr>
          <a:xfrm flipH="1">
            <a:off x="15067236" y="901671"/>
            <a:ext cx="2188230" cy="2258818"/>
          </a:xfrm>
          <a:custGeom>
            <a:avLst/>
            <a:gdLst/>
            <a:ahLst/>
            <a:cxnLst/>
            <a:rect l="l" t="t" r="r" b="b"/>
            <a:pathLst>
              <a:path w="2188230" h="2258818">
                <a:moveTo>
                  <a:pt x="2188230" y="0"/>
                </a:moveTo>
                <a:lnTo>
                  <a:pt x="0" y="0"/>
                </a:lnTo>
                <a:lnTo>
                  <a:pt x="0" y="2258818"/>
                </a:lnTo>
                <a:lnTo>
                  <a:pt x="2188230" y="2258818"/>
                </a:lnTo>
                <a:lnTo>
                  <a:pt x="218823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7" name="Freeform 17"/>
          <p:cNvSpPr/>
          <p:nvPr/>
        </p:nvSpPr>
        <p:spPr>
          <a:xfrm rot="1211930">
            <a:off x="10804800" y="7849672"/>
            <a:ext cx="1824739" cy="1848262"/>
          </a:xfrm>
          <a:custGeom>
            <a:avLst/>
            <a:gdLst/>
            <a:ahLst/>
            <a:cxnLst/>
            <a:rect l="l" t="t" r="r" b="b"/>
            <a:pathLst>
              <a:path w="1824739" h="1848262">
                <a:moveTo>
                  <a:pt x="0" y="0"/>
                </a:moveTo>
                <a:lnTo>
                  <a:pt x="1824739" y="0"/>
                </a:lnTo>
                <a:lnTo>
                  <a:pt x="1824739" y="1848262"/>
                </a:lnTo>
                <a:lnTo>
                  <a:pt x="0" y="184826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8" name="Freeform 18"/>
          <p:cNvSpPr/>
          <p:nvPr/>
        </p:nvSpPr>
        <p:spPr>
          <a:xfrm rot="1211930" flipH="1">
            <a:off x="3957730" y="1286888"/>
            <a:ext cx="1824739" cy="1848262"/>
          </a:xfrm>
          <a:custGeom>
            <a:avLst/>
            <a:gdLst/>
            <a:ahLst/>
            <a:cxnLst/>
            <a:rect l="l" t="t" r="r" b="b"/>
            <a:pathLst>
              <a:path w="1824739" h="1848262">
                <a:moveTo>
                  <a:pt x="1824739" y="0"/>
                </a:moveTo>
                <a:lnTo>
                  <a:pt x="0" y="0"/>
                </a:lnTo>
                <a:lnTo>
                  <a:pt x="0" y="1848263"/>
                </a:lnTo>
                <a:lnTo>
                  <a:pt x="1824739" y="1848263"/>
                </a:lnTo>
                <a:lnTo>
                  <a:pt x="1824739"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9" name="Freeform 19"/>
          <p:cNvSpPr/>
          <p:nvPr/>
        </p:nvSpPr>
        <p:spPr>
          <a:xfrm>
            <a:off x="4831515" y="-644912"/>
            <a:ext cx="1132700" cy="1289824"/>
          </a:xfrm>
          <a:custGeom>
            <a:avLst/>
            <a:gdLst/>
            <a:ahLst/>
            <a:cxnLst/>
            <a:rect l="l" t="t" r="r" b="b"/>
            <a:pathLst>
              <a:path w="1132700" h="1289824">
                <a:moveTo>
                  <a:pt x="0" y="0"/>
                </a:moveTo>
                <a:lnTo>
                  <a:pt x="1132699" y="0"/>
                </a:lnTo>
                <a:lnTo>
                  <a:pt x="1132699" y="1289824"/>
                </a:lnTo>
                <a:lnTo>
                  <a:pt x="0" y="12898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20" name="Group 20"/>
          <p:cNvGrpSpPr/>
          <p:nvPr/>
        </p:nvGrpSpPr>
        <p:grpSpPr>
          <a:xfrm>
            <a:off x="1289771" y="1028700"/>
            <a:ext cx="15969529" cy="8182928"/>
            <a:chOff x="0" y="0"/>
            <a:chExt cx="5402038" cy="2768052"/>
          </a:xfrm>
        </p:grpSpPr>
        <p:sp>
          <p:nvSpPr>
            <p:cNvPr id="21" name="Freeform 21"/>
            <p:cNvSpPr/>
            <p:nvPr/>
          </p:nvSpPr>
          <p:spPr>
            <a:xfrm>
              <a:off x="0" y="0"/>
              <a:ext cx="5402038" cy="2768052"/>
            </a:xfrm>
            <a:custGeom>
              <a:avLst/>
              <a:gdLst/>
              <a:ahLst/>
              <a:cxnLst/>
              <a:rect l="l" t="t" r="r" b="b"/>
              <a:pathLst>
                <a:path w="5402038" h="2768052">
                  <a:moveTo>
                    <a:pt x="5277578" y="2768052"/>
                  </a:moveTo>
                  <a:lnTo>
                    <a:pt x="124460" y="2768052"/>
                  </a:lnTo>
                  <a:cubicBezTo>
                    <a:pt x="55880" y="2768052"/>
                    <a:pt x="0" y="2712172"/>
                    <a:pt x="0" y="2643592"/>
                  </a:cubicBezTo>
                  <a:lnTo>
                    <a:pt x="0" y="124460"/>
                  </a:lnTo>
                  <a:cubicBezTo>
                    <a:pt x="0" y="55880"/>
                    <a:pt x="55880" y="0"/>
                    <a:pt x="124460" y="0"/>
                  </a:cubicBezTo>
                  <a:lnTo>
                    <a:pt x="5277578" y="0"/>
                  </a:lnTo>
                  <a:cubicBezTo>
                    <a:pt x="5346158" y="0"/>
                    <a:pt x="5402038" y="55880"/>
                    <a:pt x="5402038" y="124460"/>
                  </a:cubicBezTo>
                  <a:lnTo>
                    <a:pt x="5402038" y="2643592"/>
                  </a:lnTo>
                  <a:cubicBezTo>
                    <a:pt x="5402038" y="2712172"/>
                    <a:pt x="5346158" y="2768052"/>
                    <a:pt x="5277578" y="2768052"/>
                  </a:cubicBezTo>
                  <a:close/>
                </a:path>
              </a:pathLst>
            </a:custGeom>
            <a:solidFill>
              <a:srgbClr val="FFFFFF"/>
            </a:solidFill>
          </p:spPr>
          <p:txBody>
            <a:bodyPr/>
            <a:lstStyle/>
            <a:p>
              <a:endParaRPr lang="en-US"/>
            </a:p>
          </p:txBody>
        </p:sp>
      </p:grpSp>
      <p:sp>
        <p:nvSpPr>
          <p:cNvPr id="22" name="TextBox 22"/>
          <p:cNvSpPr txBox="1"/>
          <p:nvPr/>
        </p:nvSpPr>
        <p:spPr>
          <a:xfrm>
            <a:off x="1652653" y="1856444"/>
            <a:ext cx="15373031" cy="1003586"/>
          </a:xfrm>
          <a:prstGeom prst="rect">
            <a:avLst/>
          </a:prstGeom>
        </p:spPr>
        <p:txBody>
          <a:bodyPr lIns="0" tIns="0" rIns="0" bIns="0" rtlCol="0" anchor="t">
            <a:spAutoFit/>
          </a:bodyPr>
          <a:lstStyle/>
          <a:p>
            <a:pPr algn="ctr">
              <a:lnSpc>
                <a:spcPts val="7190"/>
              </a:lnSpc>
            </a:pPr>
            <a:r>
              <a:rPr lang="en-US" sz="8264">
                <a:solidFill>
                  <a:srgbClr val="355FB5"/>
                </a:solidFill>
                <a:latin typeface="Borsok"/>
                <a:ea typeface="Borsok"/>
                <a:cs typeface="Borsok"/>
                <a:sym typeface="Borsok"/>
              </a:rPr>
              <a:t>POA GRADING POLICY</a:t>
            </a:r>
          </a:p>
        </p:txBody>
      </p:sp>
      <p:sp>
        <p:nvSpPr>
          <p:cNvPr id="23" name="TextBox 23"/>
          <p:cNvSpPr txBox="1"/>
          <p:nvPr/>
        </p:nvSpPr>
        <p:spPr>
          <a:xfrm>
            <a:off x="2272714" y="2917180"/>
            <a:ext cx="13888637" cy="511714"/>
          </a:xfrm>
          <a:prstGeom prst="rect">
            <a:avLst/>
          </a:prstGeom>
        </p:spPr>
        <p:txBody>
          <a:bodyPr lIns="0" tIns="0" rIns="0" bIns="0" rtlCol="0" anchor="t">
            <a:spAutoFit/>
          </a:bodyPr>
          <a:lstStyle/>
          <a:p>
            <a:pPr algn="l">
              <a:lnSpc>
                <a:spcPts val="3919"/>
              </a:lnSpc>
            </a:pPr>
            <a:r>
              <a:rPr lang="en-US" sz="3732">
                <a:solidFill>
                  <a:srgbClr val="355FB5"/>
                </a:solidFill>
                <a:latin typeface="Cerebri"/>
                <a:ea typeface="Cerebri"/>
                <a:cs typeface="Cerebri"/>
                <a:sym typeface="Cerebri"/>
              </a:rPr>
              <a:t>This grading information is for FORMATIVE assignments.</a:t>
            </a:r>
          </a:p>
        </p:txBody>
      </p:sp>
      <p:sp>
        <p:nvSpPr>
          <p:cNvPr id="24" name="TextBox 24"/>
          <p:cNvSpPr txBox="1"/>
          <p:nvPr/>
        </p:nvSpPr>
        <p:spPr>
          <a:xfrm>
            <a:off x="2123069" y="3339708"/>
            <a:ext cx="14373846" cy="5673040"/>
          </a:xfrm>
          <a:prstGeom prst="rect">
            <a:avLst/>
          </a:prstGeom>
        </p:spPr>
        <p:txBody>
          <a:bodyPr lIns="0" tIns="0" rIns="0" bIns="0" rtlCol="0" anchor="t">
            <a:spAutoFit/>
          </a:bodyPr>
          <a:lstStyle/>
          <a:p>
            <a:pPr marL="817827" lvl="1" indent="-408913" algn="l">
              <a:lnSpc>
                <a:spcPts val="7575"/>
              </a:lnSpc>
              <a:buFont typeface="Arial"/>
              <a:buChar char="•"/>
            </a:pPr>
            <a:r>
              <a:rPr lang="en-US" sz="3787">
                <a:solidFill>
                  <a:srgbClr val="355FB5"/>
                </a:solidFill>
                <a:latin typeface="Cerebri"/>
                <a:ea typeface="Cerebri"/>
                <a:cs typeface="Cerebri"/>
                <a:sym typeface="Cerebri"/>
              </a:rPr>
              <a:t>Students may earn up to 100% BY THE DUE DATE.</a:t>
            </a:r>
          </a:p>
          <a:p>
            <a:pPr marL="817827" lvl="1" indent="-408913" algn="l">
              <a:lnSpc>
                <a:spcPts val="7575"/>
              </a:lnSpc>
              <a:buFont typeface="Arial"/>
              <a:buChar char="•"/>
            </a:pPr>
            <a:r>
              <a:rPr lang="en-US" sz="3787">
                <a:solidFill>
                  <a:srgbClr val="355FB5"/>
                </a:solidFill>
                <a:latin typeface="Cerebri"/>
                <a:ea typeface="Cerebri"/>
                <a:cs typeface="Cerebri"/>
                <a:sym typeface="Cerebri"/>
              </a:rPr>
              <a:t>Can submit work up to 1 week for an 85%.</a:t>
            </a:r>
          </a:p>
          <a:p>
            <a:pPr marL="817827" lvl="1" indent="-408913" algn="l">
              <a:lnSpc>
                <a:spcPts val="7575"/>
              </a:lnSpc>
              <a:buFont typeface="Arial"/>
              <a:buChar char="•"/>
            </a:pPr>
            <a:r>
              <a:rPr lang="en-US" sz="3787">
                <a:solidFill>
                  <a:srgbClr val="355FB5"/>
                </a:solidFill>
                <a:latin typeface="Cerebri"/>
                <a:ea typeface="Cerebri"/>
                <a:cs typeface="Cerebri"/>
                <a:sym typeface="Cerebri"/>
              </a:rPr>
              <a:t>If submitted after one week but credit = 0% (will go into the gradebook as an INC).</a:t>
            </a:r>
          </a:p>
          <a:p>
            <a:pPr marL="817827" lvl="1" indent="-408914" algn="l">
              <a:lnSpc>
                <a:spcPts val="7575"/>
              </a:lnSpc>
              <a:buFont typeface="Arial"/>
              <a:buChar char="•"/>
            </a:pPr>
            <a:r>
              <a:rPr lang="en-US" sz="3787">
                <a:solidFill>
                  <a:srgbClr val="355FB5"/>
                </a:solidFill>
                <a:latin typeface="Cerebri"/>
                <a:ea typeface="Cerebri"/>
                <a:cs typeface="Cerebri"/>
                <a:sym typeface="Cerebri"/>
              </a:rPr>
              <a:t>Students MUST redo ALL formatives in order to retake a summative.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8DB"/>
        </a:solidFill>
        <a:effectLst/>
      </p:bgPr>
    </p:bg>
    <p:spTree>
      <p:nvGrpSpPr>
        <p:cNvPr id="1" name=""/>
        <p:cNvGrpSpPr/>
        <p:nvPr/>
      </p:nvGrpSpPr>
      <p:grpSpPr>
        <a:xfrm>
          <a:off x="0" y="0"/>
          <a:ext cx="0" cy="0"/>
          <a:chOff x="0" y="0"/>
          <a:chExt cx="0" cy="0"/>
        </a:xfrm>
      </p:grpSpPr>
      <p:sp>
        <p:nvSpPr>
          <p:cNvPr id="2" name="Freeform 2"/>
          <p:cNvSpPr/>
          <p:nvPr/>
        </p:nvSpPr>
        <p:spPr>
          <a:xfrm>
            <a:off x="0" y="-284044"/>
            <a:ext cx="2579542" cy="2625488"/>
          </a:xfrm>
          <a:custGeom>
            <a:avLst/>
            <a:gdLst/>
            <a:ahLst/>
            <a:cxnLst/>
            <a:rect l="l" t="t" r="r" b="b"/>
            <a:pathLst>
              <a:path w="2579542" h="2625488">
                <a:moveTo>
                  <a:pt x="0" y="0"/>
                </a:moveTo>
                <a:lnTo>
                  <a:pt x="2579542" y="0"/>
                </a:lnTo>
                <a:lnTo>
                  <a:pt x="2579542" y="2625488"/>
                </a:lnTo>
                <a:lnTo>
                  <a:pt x="0" y="26254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4108967">
            <a:off x="9342072" y="-786275"/>
            <a:ext cx="2579542" cy="2625488"/>
          </a:xfrm>
          <a:custGeom>
            <a:avLst/>
            <a:gdLst/>
            <a:ahLst/>
            <a:cxnLst/>
            <a:rect l="l" t="t" r="r" b="b"/>
            <a:pathLst>
              <a:path w="2579542" h="2625488">
                <a:moveTo>
                  <a:pt x="0" y="0"/>
                </a:moveTo>
                <a:lnTo>
                  <a:pt x="2579542" y="0"/>
                </a:lnTo>
                <a:lnTo>
                  <a:pt x="2579542" y="2625488"/>
                </a:lnTo>
                <a:lnTo>
                  <a:pt x="0" y="26254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rot="-6987632">
            <a:off x="15735914" y="7898884"/>
            <a:ext cx="2579542" cy="2625488"/>
          </a:xfrm>
          <a:custGeom>
            <a:avLst/>
            <a:gdLst/>
            <a:ahLst/>
            <a:cxnLst/>
            <a:rect l="l" t="t" r="r" b="b"/>
            <a:pathLst>
              <a:path w="2579542" h="2625488">
                <a:moveTo>
                  <a:pt x="0" y="0"/>
                </a:moveTo>
                <a:lnTo>
                  <a:pt x="2579542" y="0"/>
                </a:lnTo>
                <a:lnTo>
                  <a:pt x="2579542" y="2625488"/>
                </a:lnTo>
                <a:lnTo>
                  <a:pt x="0" y="26254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rot="8203258" flipH="1">
            <a:off x="833297" y="8431969"/>
            <a:ext cx="2579542" cy="2625488"/>
          </a:xfrm>
          <a:custGeom>
            <a:avLst/>
            <a:gdLst/>
            <a:ahLst/>
            <a:cxnLst/>
            <a:rect l="l" t="t" r="r" b="b"/>
            <a:pathLst>
              <a:path w="2579542" h="2625488">
                <a:moveTo>
                  <a:pt x="2579543" y="0"/>
                </a:moveTo>
                <a:lnTo>
                  <a:pt x="0" y="0"/>
                </a:lnTo>
                <a:lnTo>
                  <a:pt x="0" y="2625488"/>
                </a:lnTo>
                <a:lnTo>
                  <a:pt x="2579543" y="2625488"/>
                </a:lnTo>
                <a:lnTo>
                  <a:pt x="2579543"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13934536" y="9012748"/>
            <a:ext cx="1132700" cy="1289824"/>
          </a:xfrm>
          <a:custGeom>
            <a:avLst/>
            <a:gdLst/>
            <a:ahLst/>
            <a:cxnLst/>
            <a:rect l="l" t="t" r="r" b="b"/>
            <a:pathLst>
              <a:path w="1132700" h="1289824">
                <a:moveTo>
                  <a:pt x="0" y="0"/>
                </a:moveTo>
                <a:lnTo>
                  <a:pt x="1132700" y="0"/>
                </a:lnTo>
                <a:lnTo>
                  <a:pt x="1132700" y="1289824"/>
                </a:lnTo>
                <a:lnTo>
                  <a:pt x="0" y="12898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flipH="1">
            <a:off x="402042" y="3830340"/>
            <a:ext cx="1132700" cy="1289824"/>
          </a:xfrm>
          <a:custGeom>
            <a:avLst/>
            <a:gdLst/>
            <a:ahLst/>
            <a:cxnLst/>
            <a:rect l="l" t="t" r="r" b="b"/>
            <a:pathLst>
              <a:path w="1132700" h="1289824">
                <a:moveTo>
                  <a:pt x="1132700" y="0"/>
                </a:moveTo>
                <a:lnTo>
                  <a:pt x="0" y="0"/>
                </a:lnTo>
                <a:lnTo>
                  <a:pt x="0" y="1289824"/>
                </a:lnTo>
                <a:lnTo>
                  <a:pt x="1132700" y="1289824"/>
                </a:lnTo>
                <a:lnTo>
                  <a:pt x="113270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12326162" y="1870665"/>
            <a:ext cx="1132700" cy="1289824"/>
          </a:xfrm>
          <a:custGeom>
            <a:avLst/>
            <a:gdLst/>
            <a:ahLst/>
            <a:cxnLst/>
            <a:rect l="l" t="t" r="r" b="b"/>
            <a:pathLst>
              <a:path w="1132700" h="1289824">
                <a:moveTo>
                  <a:pt x="0" y="0"/>
                </a:moveTo>
                <a:lnTo>
                  <a:pt x="1132700" y="0"/>
                </a:lnTo>
                <a:lnTo>
                  <a:pt x="1132700" y="1289824"/>
                </a:lnTo>
                <a:lnTo>
                  <a:pt x="0" y="12898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a:off x="284130" y="6415129"/>
            <a:ext cx="1368523" cy="798720"/>
          </a:xfrm>
          <a:custGeom>
            <a:avLst/>
            <a:gdLst/>
            <a:ahLst/>
            <a:cxnLst/>
            <a:rect l="l" t="t" r="r" b="b"/>
            <a:pathLst>
              <a:path w="1368523" h="798720">
                <a:moveTo>
                  <a:pt x="0" y="0"/>
                </a:moveTo>
                <a:lnTo>
                  <a:pt x="1368523" y="0"/>
                </a:lnTo>
                <a:lnTo>
                  <a:pt x="1368523" y="798720"/>
                </a:lnTo>
                <a:lnTo>
                  <a:pt x="0" y="79872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a:off x="14382974" y="-272251"/>
            <a:ext cx="1368523" cy="798720"/>
          </a:xfrm>
          <a:custGeom>
            <a:avLst/>
            <a:gdLst/>
            <a:ahLst/>
            <a:cxnLst/>
            <a:rect l="l" t="t" r="r" b="b"/>
            <a:pathLst>
              <a:path w="1368523" h="798720">
                <a:moveTo>
                  <a:pt x="0" y="0"/>
                </a:moveTo>
                <a:lnTo>
                  <a:pt x="1368523" y="0"/>
                </a:lnTo>
                <a:lnTo>
                  <a:pt x="1368523" y="798720"/>
                </a:lnTo>
                <a:lnTo>
                  <a:pt x="0" y="79872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Freeform 11"/>
          <p:cNvSpPr/>
          <p:nvPr/>
        </p:nvSpPr>
        <p:spPr>
          <a:xfrm flipH="1">
            <a:off x="9263320" y="9903212"/>
            <a:ext cx="1368523" cy="798720"/>
          </a:xfrm>
          <a:custGeom>
            <a:avLst/>
            <a:gdLst/>
            <a:ahLst/>
            <a:cxnLst/>
            <a:rect l="l" t="t" r="r" b="b"/>
            <a:pathLst>
              <a:path w="1368523" h="798720">
                <a:moveTo>
                  <a:pt x="1368523" y="0"/>
                </a:moveTo>
                <a:lnTo>
                  <a:pt x="0" y="0"/>
                </a:lnTo>
                <a:lnTo>
                  <a:pt x="0" y="798720"/>
                </a:lnTo>
                <a:lnTo>
                  <a:pt x="1368523" y="798720"/>
                </a:lnTo>
                <a:lnTo>
                  <a:pt x="1368523"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2" name="Freeform 12"/>
          <p:cNvSpPr/>
          <p:nvPr/>
        </p:nvSpPr>
        <p:spPr>
          <a:xfrm>
            <a:off x="5964214" y="9361987"/>
            <a:ext cx="2579542" cy="1339945"/>
          </a:xfrm>
          <a:custGeom>
            <a:avLst/>
            <a:gdLst/>
            <a:ahLst/>
            <a:cxnLst/>
            <a:rect l="l" t="t" r="r" b="b"/>
            <a:pathLst>
              <a:path w="2579542" h="1339945">
                <a:moveTo>
                  <a:pt x="0" y="0"/>
                </a:moveTo>
                <a:lnTo>
                  <a:pt x="2579543" y="0"/>
                </a:lnTo>
                <a:lnTo>
                  <a:pt x="2579543" y="1339945"/>
                </a:lnTo>
                <a:lnTo>
                  <a:pt x="0" y="1339945"/>
                </a:lnTo>
                <a:lnTo>
                  <a:pt x="0" y="0"/>
                </a:lnTo>
                <a:close/>
              </a:path>
            </a:pathLst>
          </a:custGeom>
          <a:blipFill>
            <a:blip r:embed="rId2">
              <a:extLst>
                <a:ext uri="{96DAC541-7B7A-43D3-8B79-37D633B846F1}">
                  <asvg:svgBlip xmlns:asvg="http://schemas.microsoft.com/office/drawing/2016/SVG/main" r:embed="rId3"/>
                </a:ext>
              </a:extLst>
            </a:blip>
            <a:stretch>
              <a:fillRect b="-95939"/>
            </a:stretch>
          </a:blipFill>
        </p:spPr>
        <p:txBody>
          <a:bodyPr/>
          <a:lstStyle/>
          <a:p>
            <a:endParaRPr lang="en-US"/>
          </a:p>
        </p:txBody>
      </p:sp>
      <p:sp>
        <p:nvSpPr>
          <p:cNvPr id="13" name="Freeform 13"/>
          <p:cNvSpPr/>
          <p:nvPr/>
        </p:nvSpPr>
        <p:spPr>
          <a:xfrm>
            <a:off x="6838250" y="828195"/>
            <a:ext cx="1705506" cy="1513249"/>
          </a:xfrm>
          <a:custGeom>
            <a:avLst/>
            <a:gdLst/>
            <a:ahLst/>
            <a:cxnLst/>
            <a:rect l="l" t="t" r="r" b="b"/>
            <a:pathLst>
              <a:path w="1705506" h="1513249">
                <a:moveTo>
                  <a:pt x="0" y="0"/>
                </a:moveTo>
                <a:lnTo>
                  <a:pt x="1705507" y="0"/>
                </a:lnTo>
                <a:lnTo>
                  <a:pt x="1705507" y="1513249"/>
                </a:lnTo>
                <a:lnTo>
                  <a:pt x="0" y="151324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4" name="Freeform 14"/>
          <p:cNvSpPr/>
          <p:nvPr/>
        </p:nvSpPr>
        <p:spPr>
          <a:xfrm flipH="1">
            <a:off x="16496914" y="3160489"/>
            <a:ext cx="3301932" cy="2929714"/>
          </a:xfrm>
          <a:custGeom>
            <a:avLst/>
            <a:gdLst/>
            <a:ahLst/>
            <a:cxnLst/>
            <a:rect l="l" t="t" r="r" b="b"/>
            <a:pathLst>
              <a:path w="3301932" h="2929714">
                <a:moveTo>
                  <a:pt x="3301932" y="0"/>
                </a:moveTo>
                <a:lnTo>
                  <a:pt x="0" y="0"/>
                </a:lnTo>
                <a:lnTo>
                  <a:pt x="0" y="2929714"/>
                </a:lnTo>
                <a:lnTo>
                  <a:pt x="3301932" y="2929714"/>
                </a:lnTo>
                <a:lnTo>
                  <a:pt x="3301932"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5" name="Freeform 15"/>
          <p:cNvSpPr/>
          <p:nvPr/>
        </p:nvSpPr>
        <p:spPr>
          <a:xfrm>
            <a:off x="4870099" y="7644394"/>
            <a:ext cx="2188230" cy="2258818"/>
          </a:xfrm>
          <a:custGeom>
            <a:avLst/>
            <a:gdLst/>
            <a:ahLst/>
            <a:cxnLst/>
            <a:rect l="l" t="t" r="r" b="b"/>
            <a:pathLst>
              <a:path w="2188230" h="2258818">
                <a:moveTo>
                  <a:pt x="0" y="0"/>
                </a:moveTo>
                <a:lnTo>
                  <a:pt x="2188230" y="0"/>
                </a:lnTo>
                <a:lnTo>
                  <a:pt x="2188230" y="2258818"/>
                </a:lnTo>
                <a:lnTo>
                  <a:pt x="0" y="225881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6" name="Freeform 16"/>
          <p:cNvSpPr/>
          <p:nvPr/>
        </p:nvSpPr>
        <p:spPr>
          <a:xfrm flipH="1">
            <a:off x="15067236" y="901671"/>
            <a:ext cx="2188230" cy="2258818"/>
          </a:xfrm>
          <a:custGeom>
            <a:avLst/>
            <a:gdLst/>
            <a:ahLst/>
            <a:cxnLst/>
            <a:rect l="l" t="t" r="r" b="b"/>
            <a:pathLst>
              <a:path w="2188230" h="2258818">
                <a:moveTo>
                  <a:pt x="2188230" y="0"/>
                </a:moveTo>
                <a:lnTo>
                  <a:pt x="0" y="0"/>
                </a:lnTo>
                <a:lnTo>
                  <a:pt x="0" y="2258818"/>
                </a:lnTo>
                <a:lnTo>
                  <a:pt x="2188230" y="2258818"/>
                </a:lnTo>
                <a:lnTo>
                  <a:pt x="218823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7" name="Freeform 17"/>
          <p:cNvSpPr/>
          <p:nvPr/>
        </p:nvSpPr>
        <p:spPr>
          <a:xfrm rot="1211930">
            <a:off x="10804800" y="7849672"/>
            <a:ext cx="1824739" cy="1848262"/>
          </a:xfrm>
          <a:custGeom>
            <a:avLst/>
            <a:gdLst/>
            <a:ahLst/>
            <a:cxnLst/>
            <a:rect l="l" t="t" r="r" b="b"/>
            <a:pathLst>
              <a:path w="1824739" h="1848262">
                <a:moveTo>
                  <a:pt x="0" y="0"/>
                </a:moveTo>
                <a:lnTo>
                  <a:pt x="1824739" y="0"/>
                </a:lnTo>
                <a:lnTo>
                  <a:pt x="1824739" y="1848262"/>
                </a:lnTo>
                <a:lnTo>
                  <a:pt x="0" y="184826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8" name="Freeform 18"/>
          <p:cNvSpPr/>
          <p:nvPr/>
        </p:nvSpPr>
        <p:spPr>
          <a:xfrm rot="1211930" flipH="1">
            <a:off x="3957730" y="1286888"/>
            <a:ext cx="1824739" cy="1848262"/>
          </a:xfrm>
          <a:custGeom>
            <a:avLst/>
            <a:gdLst/>
            <a:ahLst/>
            <a:cxnLst/>
            <a:rect l="l" t="t" r="r" b="b"/>
            <a:pathLst>
              <a:path w="1824739" h="1848262">
                <a:moveTo>
                  <a:pt x="1824739" y="0"/>
                </a:moveTo>
                <a:lnTo>
                  <a:pt x="0" y="0"/>
                </a:lnTo>
                <a:lnTo>
                  <a:pt x="0" y="1848263"/>
                </a:lnTo>
                <a:lnTo>
                  <a:pt x="1824739" y="1848263"/>
                </a:lnTo>
                <a:lnTo>
                  <a:pt x="1824739"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9" name="Freeform 19"/>
          <p:cNvSpPr/>
          <p:nvPr/>
        </p:nvSpPr>
        <p:spPr>
          <a:xfrm>
            <a:off x="4831515" y="-644912"/>
            <a:ext cx="1132700" cy="1289824"/>
          </a:xfrm>
          <a:custGeom>
            <a:avLst/>
            <a:gdLst/>
            <a:ahLst/>
            <a:cxnLst/>
            <a:rect l="l" t="t" r="r" b="b"/>
            <a:pathLst>
              <a:path w="1132700" h="1289824">
                <a:moveTo>
                  <a:pt x="0" y="0"/>
                </a:moveTo>
                <a:lnTo>
                  <a:pt x="1132699" y="0"/>
                </a:lnTo>
                <a:lnTo>
                  <a:pt x="1132699" y="1289824"/>
                </a:lnTo>
                <a:lnTo>
                  <a:pt x="0" y="12898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20" name="Group 20"/>
          <p:cNvGrpSpPr/>
          <p:nvPr/>
        </p:nvGrpSpPr>
        <p:grpSpPr>
          <a:xfrm>
            <a:off x="1289771" y="1028700"/>
            <a:ext cx="15969529" cy="8182928"/>
            <a:chOff x="0" y="0"/>
            <a:chExt cx="5402038" cy="2768052"/>
          </a:xfrm>
        </p:grpSpPr>
        <p:sp>
          <p:nvSpPr>
            <p:cNvPr id="21" name="Freeform 21"/>
            <p:cNvSpPr/>
            <p:nvPr/>
          </p:nvSpPr>
          <p:spPr>
            <a:xfrm>
              <a:off x="0" y="0"/>
              <a:ext cx="5402038" cy="2768052"/>
            </a:xfrm>
            <a:custGeom>
              <a:avLst/>
              <a:gdLst/>
              <a:ahLst/>
              <a:cxnLst/>
              <a:rect l="l" t="t" r="r" b="b"/>
              <a:pathLst>
                <a:path w="5402038" h="2768052">
                  <a:moveTo>
                    <a:pt x="5277578" y="2768052"/>
                  </a:moveTo>
                  <a:lnTo>
                    <a:pt x="124460" y="2768052"/>
                  </a:lnTo>
                  <a:cubicBezTo>
                    <a:pt x="55880" y="2768052"/>
                    <a:pt x="0" y="2712172"/>
                    <a:pt x="0" y="2643592"/>
                  </a:cubicBezTo>
                  <a:lnTo>
                    <a:pt x="0" y="124460"/>
                  </a:lnTo>
                  <a:cubicBezTo>
                    <a:pt x="0" y="55880"/>
                    <a:pt x="55880" y="0"/>
                    <a:pt x="124460" y="0"/>
                  </a:cubicBezTo>
                  <a:lnTo>
                    <a:pt x="5277578" y="0"/>
                  </a:lnTo>
                  <a:cubicBezTo>
                    <a:pt x="5346158" y="0"/>
                    <a:pt x="5402038" y="55880"/>
                    <a:pt x="5402038" y="124460"/>
                  </a:cubicBezTo>
                  <a:lnTo>
                    <a:pt x="5402038" y="2643592"/>
                  </a:lnTo>
                  <a:cubicBezTo>
                    <a:pt x="5402038" y="2712172"/>
                    <a:pt x="5346158" y="2768052"/>
                    <a:pt x="5277578" y="2768052"/>
                  </a:cubicBezTo>
                  <a:close/>
                </a:path>
              </a:pathLst>
            </a:custGeom>
            <a:solidFill>
              <a:srgbClr val="FFFFFF"/>
            </a:solidFill>
          </p:spPr>
          <p:txBody>
            <a:bodyPr/>
            <a:lstStyle/>
            <a:p>
              <a:endParaRPr lang="en-US"/>
            </a:p>
          </p:txBody>
        </p:sp>
      </p:grpSp>
      <p:sp>
        <p:nvSpPr>
          <p:cNvPr id="22" name="TextBox 22"/>
          <p:cNvSpPr txBox="1"/>
          <p:nvPr/>
        </p:nvSpPr>
        <p:spPr>
          <a:xfrm>
            <a:off x="1652653" y="1856444"/>
            <a:ext cx="15373031" cy="1003586"/>
          </a:xfrm>
          <a:prstGeom prst="rect">
            <a:avLst/>
          </a:prstGeom>
        </p:spPr>
        <p:txBody>
          <a:bodyPr lIns="0" tIns="0" rIns="0" bIns="0" rtlCol="0" anchor="t">
            <a:spAutoFit/>
          </a:bodyPr>
          <a:lstStyle/>
          <a:p>
            <a:pPr algn="ctr">
              <a:lnSpc>
                <a:spcPts val="7190"/>
              </a:lnSpc>
            </a:pPr>
            <a:r>
              <a:rPr lang="en-US" sz="8264">
                <a:solidFill>
                  <a:srgbClr val="355FB5"/>
                </a:solidFill>
                <a:latin typeface="Borsok"/>
                <a:ea typeface="Borsok"/>
                <a:cs typeface="Borsok"/>
                <a:sym typeface="Borsok"/>
              </a:rPr>
              <a:t>POA GRADING POLICY</a:t>
            </a:r>
          </a:p>
        </p:txBody>
      </p:sp>
      <p:sp>
        <p:nvSpPr>
          <p:cNvPr id="23" name="TextBox 23"/>
          <p:cNvSpPr txBox="1"/>
          <p:nvPr/>
        </p:nvSpPr>
        <p:spPr>
          <a:xfrm>
            <a:off x="2272714" y="2917180"/>
            <a:ext cx="13888637" cy="511714"/>
          </a:xfrm>
          <a:prstGeom prst="rect">
            <a:avLst/>
          </a:prstGeom>
        </p:spPr>
        <p:txBody>
          <a:bodyPr lIns="0" tIns="0" rIns="0" bIns="0" rtlCol="0" anchor="t">
            <a:spAutoFit/>
          </a:bodyPr>
          <a:lstStyle/>
          <a:p>
            <a:pPr algn="l">
              <a:lnSpc>
                <a:spcPts val="3919"/>
              </a:lnSpc>
            </a:pPr>
            <a:r>
              <a:rPr lang="en-US" sz="3732">
                <a:solidFill>
                  <a:srgbClr val="355FB5"/>
                </a:solidFill>
                <a:latin typeface="Cerebri"/>
                <a:ea typeface="Cerebri"/>
                <a:cs typeface="Cerebri"/>
                <a:sym typeface="Cerebri"/>
              </a:rPr>
              <a:t>This grading information is for SUMMATIVE assignments.</a:t>
            </a:r>
          </a:p>
        </p:txBody>
      </p:sp>
      <p:sp>
        <p:nvSpPr>
          <p:cNvPr id="24" name="TextBox 24"/>
          <p:cNvSpPr txBox="1"/>
          <p:nvPr/>
        </p:nvSpPr>
        <p:spPr>
          <a:xfrm>
            <a:off x="2152246" y="3676544"/>
            <a:ext cx="14373846" cy="4895164"/>
          </a:xfrm>
          <a:prstGeom prst="rect">
            <a:avLst/>
          </a:prstGeom>
        </p:spPr>
        <p:txBody>
          <a:bodyPr lIns="0" tIns="0" rIns="0" bIns="0" rtlCol="0" anchor="t">
            <a:spAutoFit/>
          </a:bodyPr>
          <a:lstStyle/>
          <a:p>
            <a:pPr marL="709879" lvl="1" indent="-354940" algn="l">
              <a:lnSpc>
                <a:spcPts val="6576"/>
              </a:lnSpc>
              <a:buFont typeface="Arial"/>
              <a:buChar char="•"/>
            </a:pPr>
            <a:r>
              <a:rPr lang="en-US" sz="3288">
                <a:solidFill>
                  <a:srgbClr val="355FB5"/>
                </a:solidFill>
                <a:latin typeface="Cerebri"/>
                <a:ea typeface="Cerebri"/>
                <a:cs typeface="Cerebri"/>
                <a:sym typeface="Cerebri"/>
              </a:rPr>
              <a:t>Students may earn up to an 85% after retaking a summative.</a:t>
            </a:r>
          </a:p>
          <a:p>
            <a:pPr marL="709879" lvl="1" indent="-354940" algn="l">
              <a:lnSpc>
                <a:spcPts val="6576"/>
              </a:lnSpc>
              <a:buFont typeface="Arial"/>
              <a:buChar char="•"/>
            </a:pPr>
            <a:r>
              <a:rPr lang="en-US" sz="3288">
                <a:solidFill>
                  <a:srgbClr val="355FB5"/>
                </a:solidFill>
                <a:latin typeface="Cerebri"/>
                <a:ea typeface="Cerebri"/>
                <a:cs typeface="Cerebri"/>
                <a:sym typeface="Cerebri"/>
              </a:rPr>
              <a:t>ALL formatives must be COMPLETED and seen by the teacher before retaking the summative.</a:t>
            </a:r>
          </a:p>
          <a:p>
            <a:pPr marL="709879" lvl="1" indent="-354940" algn="l">
              <a:lnSpc>
                <a:spcPts val="6576"/>
              </a:lnSpc>
              <a:buFont typeface="Arial"/>
              <a:buChar char="•"/>
            </a:pPr>
            <a:r>
              <a:rPr lang="en-US" sz="3288">
                <a:solidFill>
                  <a:srgbClr val="355FB5"/>
                </a:solidFill>
                <a:latin typeface="Cerebri"/>
                <a:ea typeface="Cerebri"/>
                <a:cs typeface="Cerebri"/>
                <a:sym typeface="Cerebri"/>
              </a:rPr>
              <a:t>Some teachers may have a test correction format the student will need to complete as well.</a:t>
            </a:r>
          </a:p>
          <a:p>
            <a:pPr marL="709879" lvl="1" indent="-354940" algn="l">
              <a:lnSpc>
                <a:spcPts val="6576"/>
              </a:lnSpc>
              <a:buFont typeface="Arial"/>
              <a:buChar char="•"/>
            </a:pPr>
            <a:r>
              <a:rPr lang="en-US" sz="3288">
                <a:solidFill>
                  <a:srgbClr val="355FB5"/>
                </a:solidFill>
                <a:latin typeface="Cerebri"/>
                <a:ea typeface="Cerebri"/>
                <a:cs typeface="Cerebri"/>
                <a:sym typeface="Cerebri"/>
              </a:rPr>
              <a:t>Students MUST have a conversation with their teacher before retesting.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FF8DB"/>
        </a:solidFill>
        <a:effectLst/>
      </p:bgPr>
    </p:bg>
    <p:spTree>
      <p:nvGrpSpPr>
        <p:cNvPr id="1" name=""/>
        <p:cNvGrpSpPr/>
        <p:nvPr/>
      </p:nvGrpSpPr>
      <p:grpSpPr>
        <a:xfrm>
          <a:off x="0" y="0"/>
          <a:ext cx="0" cy="0"/>
          <a:chOff x="0" y="0"/>
          <a:chExt cx="0" cy="0"/>
        </a:xfrm>
      </p:grpSpPr>
      <p:sp>
        <p:nvSpPr>
          <p:cNvPr id="2" name="Freeform 2"/>
          <p:cNvSpPr/>
          <p:nvPr/>
        </p:nvSpPr>
        <p:spPr>
          <a:xfrm>
            <a:off x="0" y="-284044"/>
            <a:ext cx="2579542" cy="2625488"/>
          </a:xfrm>
          <a:custGeom>
            <a:avLst/>
            <a:gdLst/>
            <a:ahLst/>
            <a:cxnLst/>
            <a:rect l="l" t="t" r="r" b="b"/>
            <a:pathLst>
              <a:path w="2579542" h="2625488">
                <a:moveTo>
                  <a:pt x="0" y="0"/>
                </a:moveTo>
                <a:lnTo>
                  <a:pt x="2579542" y="0"/>
                </a:lnTo>
                <a:lnTo>
                  <a:pt x="2579542" y="2625488"/>
                </a:lnTo>
                <a:lnTo>
                  <a:pt x="0" y="26254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4108967">
            <a:off x="9342072" y="-786275"/>
            <a:ext cx="2579542" cy="2625488"/>
          </a:xfrm>
          <a:custGeom>
            <a:avLst/>
            <a:gdLst/>
            <a:ahLst/>
            <a:cxnLst/>
            <a:rect l="l" t="t" r="r" b="b"/>
            <a:pathLst>
              <a:path w="2579542" h="2625488">
                <a:moveTo>
                  <a:pt x="0" y="0"/>
                </a:moveTo>
                <a:lnTo>
                  <a:pt x="2579542" y="0"/>
                </a:lnTo>
                <a:lnTo>
                  <a:pt x="2579542" y="2625488"/>
                </a:lnTo>
                <a:lnTo>
                  <a:pt x="0" y="26254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rot="-6987632">
            <a:off x="15735914" y="7898884"/>
            <a:ext cx="2579542" cy="2625488"/>
          </a:xfrm>
          <a:custGeom>
            <a:avLst/>
            <a:gdLst/>
            <a:ahLst/>
            <a:cxnLst/>
            <a:rect l="l" t="t" r="r" b="b"/>
            <a:pathLst>
              <a:path w="2579542" h="2625488">
                <a:moveTo>
                  <a:pt x="0" y="0"/>
                </a:moveTo>
                <a:lnTo>
                  <a:pt x="2579542" y="0"/>
                </a:lnTo>
                <a:lnTo>
                  <a:pt x="2579542" y="2625488"/>
                </a:lnTo>
                <a:lnTo>
                  <a:pt x="0" y="26254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rot="8203258" flipH="1">
            <a:off x="833297" y="8431969"/>
            <a:ext cx="2579542" cy="2625488"/>
          </a:xfrm>
          <a:custGeom>
            <a:avLst/>
            <a:gdLst/>
            <a:ahLst/>
            <a:cxnLst/>
            <a:rect l="l" t="t" r="r" b="b"/>
            <a:pathLst>
              <a:path w="2579542" h="2625488">
                <a:moveTo>
                  <a:pt x="2579543" y="0"/>
                </a:moveTo>
                <a:lnTo>
                  <a:pt x="0" y="0"/>
                </a:lnTo>
                <a:lnTo>
                  <a:pt x="0" y="2625488"/>
                </a:lnTo>
                <a:lnTo>
                  <a:pt x="2579543" y="2625488"/>
                </a:lnTo>
                <a:lnTo>
                  <a:pt x="2579543"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13934536" y="9012748"/>
            <a:ext cx="1132700" cy="1289824"/>
          </a:xfrm>
          <a:custGeom>
            <a:avLst/>
            <a:gdLst/>
            <a:ahLst/>
            <a:cxnLst/>
            <a:rect l="l" t="t" r="r" b="b"/>
            <a:pathLst>
              <a:path w="1132700" h="1289824">
                <a:moveTo>
                  <a:pt x="0" y="0"/>
                </a:moveTo>
                <a:lnTo>
                  <a:pt x="1132700" y="0"/>
                </a:lnTo>
                <a:lnTo>
                  <a:pt x="1132700" y="1289824"/>
                </a:lnTo>
                <a:lnTo>
                  <a:pt x="0" y="12898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flipH="1">
            <a:off x="402042" y="3830340"/>
            <a:ext cx="1132700" cy="1289824"/>
          </a:xfrm>
          <a:custGeom>
            <a:avLst/>
            <a:gdLst/>
            <a:ahLst/>
            <a:cxnLst/>
            <a:rect l="l" t="t" r="r" b="b"/>
            <a:pathLst>
              <a:path w="1132700" h="1289824">
                <a:moveTo>
                  <a:pt x="1132700" y="0"/>
                </a:moveTo>
                <a:lnTo>
                  <a:pt x="0" y="0"/>
                </a:lnTo>
                <a:lnTo>
                  <a:pt x="0" y="1289824"/>
                </a:lnTo>
                <a:lnTo>
                  <a:pt x="1132700" y="1289824"/>
                </a:lnTo>
                <a:lnTo>
                  <a:pt x="113270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12326162" y="1870665"/>
            <a:ext cx="1132700" cy="1289824"/>
          </a:xfrm>
          <a:custGeom>
            <a:avLst/>
            <a:gdLst/>
            <a:ahLst/>
            <a:cxnLst/>
            <a:rect l="l" t="t" r="r" b="b"/>
            <a:pathLst>
              <a:path w="1132700" h="1289824">
                <a:moveTo>
                  <a:pt x="0" y="0"/>
                </a:moveTo>
                <a:lnTo>
                  <a:pt x="1132700" y="0"/>
                </a:lnTo>
                <a:lnTo>
                  <a:pt x="1132700" y="1289824"/>
                </a:lnTo>
                <a:lnTo>
                  <a:pt x="0" y="12898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a:off x="284130" y="6415129"/>
            <a:ext cx="1368523" cy="798720"/>
          </a:xfrm>
          <a:custGeom>
            <a:avLst/>
            <a:gdLst/>
            <a:ahLst/>
            <a:cxnLst/>
            <a:rect l="l" t="t" r="r" b="b"/>
            <a:pathLst>
              <a:path w="1368523" h="798720">
                <a:moveTo>
                  <a:pt x="0" y="0"/>
                </a:moveTo>
                <a:lnTo>
                  <a:pt x="1368523" y="0"/>
                </a:lnTo>
                <a:lnTo>
                  <a:pt x="1368523" y="798720"/>
                </a:lnTo>
                <a:lnTo>
                  <a:pt x="0" y="79872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a:off x="14382974" y="-272251"/>
            <a:ext cx="1368523" cy="798720"/>
          </a:xfrm>
          <a:custGeom>
            <a:avLst/>
            <a:gdLst/>
            <a:ahLst/>
            <a:cxnLst/>
            <a:rect l="l" t="t" r="r" b="b"/>
            <a:pathLst>
              <a:path w="1368523" h="798720">
                <a:moveTo>
                  <a:pt x="0" y="0"/>
                </a:moveTo>
                <a:lnTo>
                  <a:pt x="1368523" y="0"/>
                </a:lnTo>
                <a:lnTo>
                  <a:pt x="1368523" y="798720"/>
                </a:lnTo>
                <a:lnTo>
                  <a:pt x="0" y="79872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Freeform 11"/>
          <p:cNvSpPr/>
          <p:nvPr/>
        </p:nvSpPr>
        <p:spPr>
          <a:xfrm flipH="1">
            <a:off x="9263320" y="9903212"/>
            <a:ext cx="1368523" cy="798720"/>
          </a:xfrm>
          <a:custGeom>
            <a:avLst/>
            <a:gdLst/>
            <a:ahLst/>
            <a:cxnLst/>
            <a:rect l="l" t="t" r="r" b="b"/>
            <a:pathLst>
              <a:path w="1368523" h="798720">
                <a:moveTo>
                  <a:pt x="1368523" y="0"/>
                </a:moveTo>
                <a:lnTo>
                  <a:pt x="0" y="0"/>
                </a:lnTo>
                <a:lnTo>
                  <a:pt x="0" y="798720"/>
                </a:lnTo>
                <a:lnTo>
                  <a:pt x="1368523" y="798720"/>
                </a:lnTo>
                <a:lnTo>
                  <a:pt x="1368523"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2" name="Freeform 12"/>
          <p:cNvSpPr/>
          <p:nvPr/>
        </p:nvSpPr>
        <p:spPr>
          <a:xfrm>
            <a:off x="5964214" y="9361987"/>
            <a:ext cx="2579542" cy="1339945"/>
          </a:xfrm>
          <a:custGeom>
            <a:avLst/>
            <a:gdLst/>
            <a:ahLst/>
            <a:cxnLst/>
            <a:rect l="l" t="t" r="r" b="b"/>
            <a:pathLst>
              <a:path w="2579542" h="1339945">
                <a:moveTo>
                  <a:pt x="0" y="0"/>
                </a:moveTo>
                <a:lnTo>
                  <a:pt x="2579543" y="0"/>
                </a:lnTo>
                <a:lnTo>
                  <a:pt x="2579543" y="1339945"/>
                </a:lnTo>
                <a:lnTo>
                  <a:pt x="0" y="1339945"/>
                </a:lnTo>
                <a:lnTo>
                  <a:pt x="0" y="0"/>
                </a:lnTo>
                <a:close/>
              </a:path>
            </a:pathLst>
          </a:custGeom>
          <a:blipFill>
            <a:blip r:embed="rId2">
              <a:extLst>
                <a:ext uri="{96DAC541-7B7A-43D3-8B79-37D633B846F1}">
                  <asvg:svgBlip xmlns:asvg="http://schemas.microsoft.com/office/drawing/2016/SVG/main" r:embed="rId3"/>
                </a:ext>
              </a:extLst>
            </a:blip>
            <a:stretch>
              <a:fillRect b="-95939"/>
            </a:stretch>
          </a:blipFill>
        </p:spPr>
        <p:txBody>
          <a:bodyPr/>
          <a:lstStyle/>
          <a:p>
            <a:endParaRPr lang="en-US"/>
          </a:p>
        </p:txBody>
      </p:sp>
      <p:sp>
        <p:nvSpPr>
          <p:cNvPr id="13" name="Freeform 13"/>
          <p:cNvSpPr/>
          <p:nvPr/>
        </p:nvSpPr>
        <p:spPr>
          <a:xfrm>
            <a:off x="6838250" y="828195"/>
            <a:ext cx="1705506" cy="1513249"/>
          </a:xfrm>
          <a:custGeom>
            <a:avLst/>
            <a:gdLst/>
            <a:ahLst/>
            <a:cxnLst/>
            <a:rect l="l" t="t" r="r" b="b"/>
            <a:pathLst>
              <a:path w="1705506" h="1513249">
                <a:moveTo>
                  <a:pt x="0" y="0"/>
                </a:moveTo>
                <a:lnTo>
                  <a:pt x="1705507" y="0"/>
                </a:lnTo>
                <a:lnTo>
                  <a:pt x="1705507" y="1513249"/>
                </a:lnTo>
                <a:lnTo>
                  <a:pt x="0" y="151324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4" name="Freeform 14"/>
          <p:cNvSpPr/>
          <p:nvPr/>
        </p:nvSpPr>
        <p:spPr>
          <a:xfrm flipH="1">
            <a:off x="16496914" y="3160489"/>
            <a:ext cx="3301932" cy="2929714"/>
          </a:xfrm>
          <a:custGeom>
            <a:avLst/>
            <a:gdLst/>
            <a:ahLst/>
            <a:cxnLst/>
            <a:rect l="l" t="t" r="r" b="b"/>
            <a:pathLst>
              <a:path w="3301932" h="2929714">
                <a:moveTo>
                  <a:pt x="3301932" y="0"/>
                </a:moveTo>
                <a:lnTo>
                  <a:pt x="0" y="0"/>
                </a:lnTo>
                <a:lnTo>
                  <a:pt x="0" y="2929714"/>
                </a:lnTo>
                <a:lnTo>
                  <a:pt x="3301932" y="2929714"/>
                </a:lnTo>
                <a:lnTo>
                  <a:pt x="3301932"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5" name="Freeform 15"/>
          <p:cNvSpPr/>
          <p:nvPr/>
        </p:nvSpPr>
        <p:spPr>
          <a:xfrm>
            <a:off x="4870099" y="7644394"/>
            <a:ext cx="2188230" cy="2258818"/>
          </a:xfrm>
          <a:custGeom>
            <a:avLst/>
            <a:gdLst/>
            <a:ahLst/>
            <a:cxnLst/>
            <a:rect l="l" t="t" r="r" b="b"/>
            <a:pathLst>
              <a:path w="2188230" h="2258818">
                <a:moveTo>
                  <a:pt x="0" y="0"/>
                </a:moveTo>
                <a:lnTo>
                  <a:pt x="2188230" y="0"/>
                </a:lnTo>
                <a:lnTo>
                  <a:pt x="2188230" y="2258818"/>
                </a:lnTo>
                <a:lnTo>
                  <a:pt x="0" y="225881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6" name="Freeform 16"/>
          <p:cNvSpPr/>
          <p:nvPr/>
        </p:nvSpPr>
        <p:spPr>
          <a:xfrm flipH="1">
            <a:off x="15067236" y="901671"/>
            <a:ext cx="2188230" cy="2258818"/>
          </a:xfrm>
          <a:custGeom>
            <a:avLst/>
            <a:gdLst/>
            <a:ahLst/>
            <a:cxnLst/>
            <a:rect l="l" t="t" r="r" b="b"/>
            <a:pathLst>
              <a:path w="2188230" h="2258818">
                <a:moveTo>
                  <a:pt x="2188230" y="0"/>
                </a:moveTo>
                <a:lnTo>
                  <a:pt x="0" y="0"/>
                </a:lnTo>
                <a:lnTo>
                  <a:pt x="0" y="2258818"/>
                </a:lnTo>
                <a:lnTo>
                  <a:pt x="2188230" y="2258818"/>
                </a:lnTo>
                <a:lnTo>
                  <a:pt x="218823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7" name="Freeform 17"/>
          <p:cNvSpPr/>
          <p:nvPr/>
        </p:nvSpPr>
        <p:spPr>
          <a:xfrm rot="1211930">
            <a:off x="10804800" y="7849672"/>
            <a:ext cx="1824739" cy="1848262"/>
          </a:xfrm>
          <a:custGeom>
            <a:avLst/>
            <a:gdLst/>
            <a:ahLst/>
            <a:cxnLst/>
            <a:rect l="l" t="t" r="r" b="b"/>
            <a:pathLst>
              <a:path w="1824739" h="1848262">
                <a:moveTo>
                  <a:pt x="0" y="0"/>
                </a:moveTo>
                <a:lnTo>
                  <a:pt x="1824739" y="0"/>
                </a:lnTo>
                <a:lnTo>
                  <a:pt x="1824739" y="1848262"/>
                </a:lnTo>
                <a:lnTo>
                  <a:pt x="0" y="184826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8" name="Freeform 18"/>
          <p:cNvSpPr/>
          <p:nvPr/>
        </p:nvSpPr>
        <p:spPr>
          <a:xfrm rot="1211930" flipH="1">
            <a:off x="3957730" y="1286888"/>
            <a:ext cx="1824739" cy="1848262"/>
          </a:xfrm>
          <a:custGeom>
            <a:avLst/>
            <a:gdLst/>
            <a:ahLst/>
            <a:cxnLst/>
            <a:rect l="l" t="t" r="r" b="b"/>
            <a:pathLst>
              <a:path w="1824739" h="1848262">
                <a:moveTo>
                  <a:pt x="1824739" y="0"/>
                </a:moveTo>
                <a:lnTo>
                  <a:pt x="0" y="0"/>
                </a:lnTo>
                <a:lnTo>
                  <a:pt x="0" y="1848263"/>
                </a:lnTo>
                <a:lnTo>
                  <a:pt x="1824739" y="1848263"/>
                </a:lnTo>
                <a:lnTo>
                  <a:pt x="1824739"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9" name="Freeform 19"/>
          <p:cNvSpPr/>
          <p:nvPr/>
        </p:nvSpPr>
        <p:spPr>
          <a:xfrm>
            <a:off x="4831515" y="-644912"/>
            <a:ext cx="1132700" cy="1289824"/>
          </a:xfrm>
          <a:custGeom>
            <a:avLst/>
            <a:gdLst/>
            <a:ahLst/>
            <a:cxnLst/>
            <a:rect l="l" t="t" r="r" b="b"/>
            <a:pathLst>
              <a:path w="1132700" h="1289824">
                <a:moveTo>
                  <a:pt x="0" y="0"/>
                </a:moveTo>
                <a:lnTo>
                  <a:pt x="1132699" y="0"/>
                </a:lnTo>
                <a:lnTo>
                  <a:pt x="1132699" y="1289824"/>
                </a:lnTo>
                <a:lnTo>
                  <a:pt x="0" y="12898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20" name="Group 20"/>
          <p:cNvGrpSpPr/>
          <p:nvPr/>
        </p:nvGrpSpPr>
        <p:grpSpPr>
          <a:xfrm>
            <a:off x="1289771" y="1028700"/>
            <a:ext cx="15969529" cy="8182928"/>
            <a:chOff x="0" y="0"/>
            <a:chExt cx="5402038" cy="2768052"/>
          </a:xfrm>
        </p:grpSpPr>
        <p:sp>
          <p:nvSpPr>
            <p:cNvPr id="21" name="Freeform 21"/>
            <p:cNvSpPr/>
            <p:nvPr/>
          </p:nvSpPr>
          <p:spPr>
            <a:xfrm>
              <a:off x="0" y="0"/>
              <a:ext cx="5402038" cy="2768052"/>
            </a:xfrm>
            <a:custGeom>
              <a:avLst/>
              <a:gdLst/>
              <a:ahLst/>
              <a:cxnLst/>
              <a:rect l="l" t="t" r="r" b="b"/>
              <a:pathLst>
                <a:path w="5402038" h="2768052">
                  <a:moveTo>
                    <a:pt x="5277578" y="2768052"/>
                  </a:moveTo>
                  <a:lnTo>
                    <a:pt x="124460" y="2768052"/>
                  </a:lnTo>
                  <a:cubicBezTo>
                    <a:pt x="55880" y="2768052"/>
                    <a:pt x="0" y="2712172"/>
                    <a:pt x="0" y="2643592"/>
                  </a:cubicBezTo>
                  <a:lnTo>
                    <a:pt x="0" y="124460"/>
                  </a:lnTo>
                  <a:cubicBezTo>
                    <a:pt x="0" y="55880"/>
                    <a:pt x="55880" y="0"/>
                    <a:pt x="124460" y="0"/>
                  </a:cubicBezTo>
                  <a:lnTo>
                    <a:pt x="5277578" y="0"/>
                  </a:lnTo>
                  <a:cubicBezTo>
                    <a:pt x="5346158" y="0"/>
                    <a:pt x="5402038" y="55880"/>
                    <a:pt x="5402038" y="124460"/>
                  </a:cubicBezTo>
                  <a:lnTo>
                    <a:pt x="5402038" y="2643592"/>
                  </a:lnTo>
                  <a:cubicBezTo>
                    <a:pt x="5402038" y="2712172"/>
                    <a:pt x="5346158" y="2768052"/>
                    <a:pt x="5277578" y="2768052"/>
                  </a:cubicBezTo>
                  <a:close/>
                </a:path>
              </a:pathLst>
            </a:custGeom>
            <a:solidFill>
              <a:srgbClr val="FFFFFF"/>
            </a:solidFill>
          </p:spPr>
          <p:txBody>
            <a:bodyPr/>
            <a:lstStyle/>
            <a:p>
              <a:endParaRPr lang="en-US"/>
            </a:p>
          </p:txBody>
        </p:sp>
      </p:grpSp>
      <p:sp>
        <p:nvSpPr>
          <p:cNvPr id="22" name="Freeform 22"/>
          <p:cNvSpPr/>
          <p:nvPr/>
        </p:nvSpPr>
        <p:spPr>
          <a:xfrm>
            <a:off x="2146368" y="1609938"/>
            <a:ext cx="5544635" cy="7163865"/>
          </a:xfrm>
          <a:custGeom>
            <a:avLst/>
            <a:gdLst/>
            <a:ahLst/>
            <a:cxnLst/>
            <a:rect l="l" t="t" r="r" b="b"/>
            <a:pathLst>
              <a:path w="5544635" h="7163865">
                <a:moveTo>
                  <a:pt x="0" y="0"/>
                </a:moveTo>
                <a:lnTo>
                  <a:pt x="5544636" y="0"/>
                </a:lnTo>
                <a:lnTo>
                  <a:pt x="5544636" y="7163865"/>
                </a:lnTo>
                <a:lnTo>
                  <a:pt x="0" y="7163865"/>
                </a:lnTo>
                <a:lnTo>
                  <a:pt x="0" y="0"/>
                </a:lnTo>
                <a:close/>
              </a:path>
            </a:pathLst>
          </a:custGeom>
          <a:blipFill>
            <a:blip r:embed="rId14"/>
            <a:stretch>
              <a:fillRect/>
            </a:stretch>
          </a:blipFill>
        </p:spPr>
        <p:txBody>
          <a:bodyPr/>
          <a:lstStyle/>
          <a:p>
            <a:endParaRPr lang="en-US"/>
          </a:p>
        </p:txBody>
      </p:sp>
      <p:sp>
        <p:nvSpPr>
          <p:cNvPr id="23" name="TextBox 23"/>
          <p:cNvSpPr txBox="1"/>
          <p:nvPr/>
        </p:nvSpPr>
        <p:spPr>
          <a:xfrm>
            <a:off x="8937524" y="2118315"/>
            <a:ext cx="8088160" cy="1003586"/>
          </a:xfrm>
          <a:prstGeom prst="rect">
            <a:avLst/>
          </a:prstGeom>
        </p:spPr>
        <p:txBody>
          <a:bodyPr lIns="0" tIns="0" rIns="0" bIns="0" rtlCol="0" anchor="t">
            <a:spAutoFit/>
          </a:bodyPr>
          <a:lstStyle/>
          <a:p>
            <a:pPr algn="ctr">
              <a:lnSpc>
                <a:spcPts val="7190"/>
              </a:lnSpc>
            </a:pPr>
            <a:r>
              <a:rPr lang="en-US" sz="8264">
                <a:solidFill>
                  <a:srgbClr val="355FB5"/>
                </a:solidFill>
                <a:latin typeface="Borsok"/>
                <a:ea typeface="Borsok"/>
                <a:cs typeface="Borsok"/>
                <a:sym typeface="Borsok"/>
              </a:rPr>
              <a:t>PBIS</a:t>
            </a:r>
          </a:p>
        </p:txBody>
      </p:sp>
      <p:sp>
        <p:nvSpPr>
          <p:cNvPr id="24" name="TextBox 24"/>
          <p:cNvSpPr txBox="1"/>
          <p:nvPr/>
        </p:nvSpPr>
        <p:spPr>
          <a:xfrm>
            <a:off x="8300604" y="3531964"/>
            <a:ext cx="8310611" cy="4220579"/>
          </a:xfrm>
          <a:prstGeom prst="rect">
            <a:avLst/>
          </a:prstGeom>
        </p:spPr>
        <p:txBody>
          <a:bodyPr lIns="0" tIns="0" rIns="0" bIns="0" rtlCol="0" anchor="t">
            <a:spAutoFit/>
          </a:bodyPr>
          <a:lstStyle/>
          <a:p>
            <a:pPr algn="ctr">
              <a:lnSpc>
                <a:spcPts val="4780"/>
              </a:lnSpc>
            </a:pPr>
            <a:r>
              <a:rPr lang="en-US" sz="4552">
                <a:solidFill>
                  <a:srgbClr val="355FB5"/>
                </a:solidFill>
                <a:latin typeface="Cerebri"/>
                <a:ea typeface="Cerebri"/>
                <a:cs typeface="Cerebri"/>
                <a:sym typeface="Cerebri"/>
              </a:rPr>
              <a:t>Middle school students will have the chance to earn PBIS points by showcasing that they follow the POA way.</a:t>
            </a:r>
          </a:p>
          <a:p>
            <a:pPr algn="ctr">
              <a:lnSpc>
                <a:spcPts val="4780"/>
              </a:lnSpc>
            </a:pPr>
            <a:endParaRPr lang="en-US" sz="4552">
              <a:solidFill>
                <a:srgbClr val="355FB5"/>
              </a:solidFill>
              <a:latin typeface="Cerebri"/>
              <a:ea typeface="Cerebri"/>
              <a:cs typeface="Cerebri"/>
              <a:sym typeface="Cerebri"/>
            </a:endParaRPr>
          </a:p>
          <a:p>
            <a:pPr algn="ctr">
              <a:lnSpc>
                <a:spcPts val="4780"/>
              </a:lnSpc>
            </a:pPr>
            <a:r>
              <a:rPr lang="en-US" sz="4552">
                <a:solidFill>
                  <a:srgbClr val="355FB5"/>
                </a:solidFill>
                <a:latin typeface="Cerebri"/>
                <a:ea typeface="Cerebri"/>
                <a:cs typeface="Cerebri"/>
                <a:sym typeface="Cerebri"/>
              </a:rPr>
              <a:t>Students can check their points balance in their PBIS account.</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FF8DB"/>
        </a:solidFill>
        <a:effectLst/>
      </p:bgPr>
    </p:bg>
    <p:spTree>
      <p:nvGrpSpPr>
        <p:cNvPr id="1" name=""/>
        <p:cNvGrpSpPr/>
        <p:nvPr/>
      </p:nvGrpSpPr>
      <p:grpSpPr>
        <a:xfrm>
          <a:off x="0" y="0"/>
          <a:ext cx="0" cy="0"/>
          <a:chOff x="0" y="0"/>
          <a:chExt cx="0" cy="0"/>
        </a:xfrm>
      </p:grpSpPr>
      <p:sp>
        <p:nvSpPr>
          <p:cNvPr id="2" name="Freeform 2"/>
          <p:cNvSpPr/>
          <p:nvPr/>
        </p:nvSpPr>
        <p:spPr>
          <a:xfrm>
            <a:off x="0" y="-284044"/>
            <a:ext cx="2579542" cy="2625488"/>
          </a:xfrm>
          <a:custGeom>
            <a:avLst/>
            <a:gdLst/>
            <a:ahLst/>
            <a:cxnLst/>
            <a:rect l="l" t="t" r="r" b="b"/>
            <a:pathLst>
              <a:path w="2579542" h="2625488">
                <a:moveTo>
                  <a:pt x="0" y="0"/>
                </a:moveTo>
                <a:lnTo>
                  <a:pt x="2579542" y="0"/>
                </a:lnTo>
                <a:lnTo>
                  <a:pt x="2579542" y="2625488"/>
                </a:lnTo>
                <a:lnTo>
                  <a:pt x="0" y="26254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4108967">
            <a:off x="9342072" y="-786275"/>
            <a:ext cx="2579542" cy="2625488"/>
          </a:xfrm>
          <a:custGeom>
            <a:avLst/>
            <a:gdLst/>
            <a:ahLst/>
            <a:cxnLst/>
            <a:rect l="l" t="t" r="r" b="b"/>
            <a:pathLst>
              <a:path w="2579542" h="2625488">
                <a:moveTo>
                  <a:pt x="0" y="0"/>
                </a:moveTo>
                <a:lnTo>
                  <a:pt x="2579542" y="0"/>
                </a:lnTo>
                <a:lnTo>
                  <a:pt x="2579542" y="2625488"/>
                </a:lnTo>
                <a:lnTo>
                  <a:pt x="0" y="26254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rot="-6987632">
            <a:off x="15735914" y="7898884"/>
            <a:ext cx="2579542" cy="2625488"/>
          </a:xfrm>
          <a:custGeom>
            <a:avLst/>
            <a:gdLst/>
            <a:ahLst/>
            <a:cxnLst/>
            <a:rect l="l" t="t" r="r" b="b"/>
            <a:pathLst>
              <a:path w="2579542" h="2625488">
                <a:moveTo>
                  <a:pt x="0" y="0"/>
                </a:moveTo>
                <a:lnTo>
                  <a:pt x="2579542" y="0"/>
                </a:lnTo>
                <a:lnTo>
                  <a:pt x="2579542" y="2625488"/>
                </a:lnTo>
                <a:lnTo>
                  <a:pt x="0" y="26254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rot="8203258" flipH="1">
            <a:off x="833297" y="8431969"/>
            <a:ext cx="2579542" cy="2625488"/>
          </a:xfrm>
          <a:custGeom>
            <a:avLst/>
            <a:gdLst/>
            <a:ahLst/>
            <a:cxnLst/>
            <a:rect l="l" t="t" r="r" b="b"/>
            <a:pathLst>
              <a:path w="2579542" h="2625488">
                <a:moveTo>
                  <a:pt x="2579543" y="0"/>
                </a:moveTo>
                <a:lnTo>
                  <a:pt x="0" y="0"/>
                </a:lnTo>
                <a:lnTo>
                  <a:pt x="0" y="2625488"/>
                </a:lnTo>
                <a:lnTo>
                  <a:pt x="2579543" y="2625488"/>
                </a:lnTo>
                <a:lnTo>
                  <a:pt x="2579543"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13934536" y="9012748"/>
            <a:ext cx="1132700" cy="1289824"/>
          </a:xfrm>
          <a:custGeom>
            <a:avLst/>
            <a:gdLst/>
            <a:ahLst/>
            <a:cxnLst/>
            <a:rect l="l" t="t" r="r" b="b"/>
            <a:pathLst>
              <a:path w="1132700" h="1289824">
                <a:moveTo>
                  <a:pt x="0" y="0"/>
                </a:moveTo>
                <a:lnTo>
                  <a:pt x="1132700" y="0"/>
                </a:lnTo>
                <a:lnTo>
                  <a:pt x="1132700" y="1289824"/>
                </a:lnTo>
                <a:lnTo>
                  <a:pt x="0" y="12898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flipH="1">
            <a:off x="402042" y="3830340"/>
            <a:ext cx="1132700" cy="1289824"/>
          </a:xfrm>
          <a:custGeom>
            <a:avLst/>
            <a:gdLst/>
            <a:ahLst/>
            <a:cxnLst/>
            <a:rect l="l" t="t" r="r" b="b"/>
            <a:pathLst>
              <a:path w="1132700" h="1289824">
                <a:moveTo>
                  <a:pt x="1132700" y="0"/>
                </a:moveTo>
                <a:lnTo>
                  <a:pt x="0" y="0"/>
                </a:lnTo>
                <a:lnTo>
                  <a:pt x="0" y="1289824"/>
                </a:lnTo>
                <a:lnTo>
                  <a:pt x="1132700" y="1289824"/>
                </a:lnTo>
                <a:lnTo>
                  <a:pt x="113270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12326162" y="1870665"/>
            <a:ext cx="1132700" cy="1289824"/>
          </a:xfrm>
          <a:custGeom>
            <a:avLst/>
            <a:gdLst/>
            <a:ahLst/>
            <a:cxnLst/>
            <a:rect l="l" t="t" r="r" b="b"/>
            <a:pathLst>
              <a:path w="1132700" h="1289824">
                <a:moveTo>
                  <a:pt x="0" y="0"/>
                </a:moveTo>
                <a:lnTo>
                  <a:pt x="1132700" y="0"/>
                </a:lnTo>
                <a:lnTo>
                  <a:pt x="1132700" y="1289824"/>
                </a:lnTo>
                <a:lnTo>
                  <a:pt x="0" y="12898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a:off x="284130" y="6415129"/>
            <a:ext cx="1368523" cy="798720"/>
          </a:xfrm>
          <a:custGeom>
            <a:avLst/>
            <a:gdLst/>
            <a:ahLst/>
            <a:cxnLst/>
            <a:rect l="l" t="t" r="r" b="b"/>
            <a:pathLst>
              <a:path w="1368523" h="798720">
                <a:moveTo>
                  <a:pt x="0" y="0"/>
                </a:moveTo>
                <a:lnTo>
                  <a:pt x="1368523" y="0"/>
                </a:lnTo>
                <a:lnTo>
                  <a:pt x="1368523" y="798720"/>
                </a:lnTo>
                <a:lnTo>
                  <a:pt x="0" y="79872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a:off x="14382974" y="-272251"/>
            <a:ext cx="1368523" cy="798720"/>
          </a:xfrm>
          <a:custGeom>
            <a:avLst/>
            <a:gdLst/>
            <a:ahLst/>
            <a:cxnLst/>
            <a:rect l="l" t="t" r="r" b="b"/>
            <a:pathLst>
              <a:path w="1368523" h="798720">
                <a:moveTo>
                  <a:pt x="0" y="0"/>
                </a:moveTo>
                <a:lnTo>
                  <a:pt x="1368523" y="0"/>
                </a:lnTo>
                <a:lnTo>
                  <a:pt x="1368523" y="798720"/>
                </a:lnTo>
                <a:lnTo>
                  <a:pt x="0" y="79872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Freeform 11"/>
          <p:cNvSpPr/>
          <p:nvPr/>
        </p:nvSpPr>
        <p:spPr>
          <a:xfrm flipH="1">
            <a:off x="9263320" y="9903212"/>
            <a:ext cx="1368523" cy="798720"/>
          </a:xfrm>
          <a:custGeom>
            <a:avLst/>
            <a:gdLst/>
            <a:ahLst/>
            <a:cxnLst/>
            <a:rect l="l" t="t" r="r" b="b"/>
            <a:pathLst>
              <a:path w="1368523" h="798720">
                <a:moveTo>
                  <a:pt x="1368523" y="0"/>
                </a:moveTo>
                <a:lnTo>
                  <a:pt x="0" y="0"/>
                </a:lnTo>
                <a:lnTo>
                  <a:pt x="0" y="798720"/>
                </a:lnTo>
                <a:lnTo>
                  <a:pt x="1368523" y="798720"/>
                </a:lnTo>
                <a:lnTo>
                  <a:pt x="1368523"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2" name="Freeform 12"/>
          <p:cNvSpPr/>
          <p:nvPr/>
        </p:nvSpPr>
        <p:spPr>
          <a:xfrm>
            <a:off x="5964214" y="9361987"/>
            <a:ext cx="2579542" cy="1339945"/>
          </a:xfrm>
          <a:custGeom>
            <a:avLst/>
            <a:gdLst/>
            <a:ahLst/>
            <a:cxnLst/>
            <a:rect l="l" t="t" r="r" b="b"/>
            <a:pathLst>
              <a:path w="2579542" h="1339945">
                <a:moveTo>
                  <a:pt x="0" y="0"/>
                </a:moveTo>
                <a:lnTo>
                  <a:pt x="2579543" y="0"/>
                </a:lnTo>
                <a:lnTo>
                  <a:pt x="2579543" y="1339945"/>
                </a:lnTo>
                <a:lnTo>
                  <a:pt x="0" y="1339945"/>
                </a:lnTo>
                <a:lnTo>
                  <a:pt x="0" y="0"/>
                </a:lnTo>
                <a:close/>
              </a:path>
            </a:pathLst>
          </a:custGeom>
          <a:blipFill>
            <a:blip r:embed="rId2">
              <a:extLst>
                <a:ext uri="{96DAC541-7B7A-43D3-8B79-37D633B846F1}">
                  <asvg:svgBlip xmlns:asvg="http://schemas.microsoft.com/office/drawing/2016/SVG/main" r:embed="rId3"/>
                </a:ext>
              </a:extLst>
            </a:blip>
            <a:stretch>
              <a:fillRect b="-95939"/>
            </a:stretch>
          </a:blipFill>
        </p:spPr>
        <p:txBody>
          <a:bodyPr/>
          <a:lstStyle/>
          <a:p>
            <a:endParaRPr lang="en-US"/>
          </a:p>
        </p:txBody>
      </p:sp>
      <p:sp>
        <p:nvSpPr>
          <p:cNvPr id="13" name="Freeform 13"/>
          <p:cNvSpPr/>
          <p:nvPr/>
        </p:nvSpPr>
        <p:spPr>
          <a:xfrm>
            <a:off x="6838250" y="828195"/>
            <a:ext cx="1705506" cy="1513249"/>
          </a:xfrm>
          <a:custGeom>
            <a:avLst/>
            <a:gdLst/>
            <a:ahLst/>
            <a:cxnLst/>
            <a:rect l="l" t="t" r="r" b="b"/>
            <a:pathLst>
              <a:path w="1705506" h="1513249">
                <a:moveTo>
                  <a:pt x="0" y="0"/>
                </a:moveTo>
                <a:lnTo>
                  <a:pt x="1705507" y="0"/>
                </a:lnTo>
                <a:lnTo>
                  <a:pt x="1705507" y="1513249"/>
                </a:lnTo>
                <a:lnTo>
                  <a:pt x="0" y="151324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4" name="Freeform 14"/>
          <p:cNvSpPr/>
          <p:nvPr/>
        </p:nvSpPr>
        <p:spPr>
          <a:xfrm flipH="1">
            <a:off x="16496914" y="3160489"/>
            <a:ext cx="3301932" cy="2929714"/>
          </a:xfrm>
          <a:custGeom>
            <a:avLst/>
            <a:gdLst/>
            <a:ahLst/>
            <a:cxnLst/>
            <a:rect l="l" t="t" r="r" b="b"/>
            <a:pathLst>
              <a:path w="3301932" h="2929714">
                <a:moveTo>
                  <a:pt x="3301932" y="0"/>
                </a:moveTo>
                <a:lnTo>
                  <a:pt x="0" y="0"/>
                </a:lnTo>
                <a:lnTo>
                  <a:pt x="0" y="2929714"/>
                </a:lnTo>
                <a:lnTo>
                  <a:pt x="3301932" y="2929714"/>
                </a:lnTo>
                <a:lnTo>
                  <a:pt x="3301932"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5" name="Freeform 15"/>
          <p:cNvSpPr/>
          <p:nvPr/>
        </p:nvSpPr>
        <p:spPr>
          <a:xfrm>
            <a:off x="4870099" y="7644394"/>
            <a:ext cx="2188230" cy="2258818"/>
          </a:xfrm>
          <a:custGeom>
            <a:avLst/>
            <a:gdLst/>
            <a:ahLst/>
            <a:cxnLst/>
            <a:rect l="l" t="t" r="r" b="b"/>
            <a:pathLst>
              <a:path w="2188230" h="2258818">
                <a:moveTo>
                  <a:pt x="0" y="0"/>
                </a:moveTo>
                <a:lnTo>
                  <a:pt x="2188230" y="0"/>
                </a:lnTo>
                <a:lnTo>
                  <a:pt x="2188230" y="2258818"/>
                </a:lnTo>
                <a:lnTo>
                  <a:pt x="0" y="225881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6" name="Freeform 16"/>
          <p:cNvSpPr/>
          <p:nvPr/>
        </p:nvSpPr>
        <p:spPr>
          <a:xfrm flipH="1">
            <a:off x="15067236" y="901671"/>
            <a:ext cx="2188230" cy="2258818"/>
          </a:xfrm>
          <a:custGeom>
            <a:avLst/>
            <a:gdLst/>
            <a:ahLst/>
            <a:cxnLst/>
            <a:rect l="l" t="t" r="r" b="b"/>
            <a:pathLst>
              <a:path w="2188230" h="2258818">
                <a:moveTo>
                  <a:pt x="2188230" y="0"/>
                </a:moveTo>
                <a:lnTo>
                  <a:pt x="0" y="0"/>
                </a:lnTo>
                <a:lnTo>
                  <a:pt x="0" y="2258818"/>
                </a:lnTo>
                <a:lnTo>
                  <a:pt x="2188230" y="2258818"/>
                </a:lnTo>
                <a:lnTo>
                  <a:pt x="218823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7" name="Freeform 17"/>
          <p:cNvSpPr/>
          <p:nvPr/>
        </p:nvSpPr>
        <p:spPr>
          <a:xfrm rot="1211930">
            <a:off x="10804800" y="7849672"/>
            <a:ext cx="1824739" cy="1848262"/>
          </a:xfrm>
          <a:custGeom>
            <a:avLst/>
            <a:gdLst/>
            <a:ahLst/>
            <a:cxnLst/>
            <a:rect l="l" t="t" r="r" b="b"/>
            <a:pathLst>
              <a:path w="1824739" h="1848262">
                <a:moveTo>
                  <a:pt x="0" y="0"/>
                </a:moveTo>
                <a:lnTo>
                  <a:pt x="1824739" y="0"/>
                </a:lnTo>
                <a:lnTo>
                  <a:pt x="1824739" y="1848262"/>
                </a:lnTo>
                <a:lnTo>
                  <a:pt x="0" y="184826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8" name="Freeform 18"/>
          <p:cNvSpPr/>
          <p:nvPr/>
        </p:nvSpPr>
        <p:spPr>
          <a:xfrm rot="1211930" flipH="1">
            <a:off x="3957730" y="1286888"/>
            <a:ext cx="1824739" cy="1848262"/>
          </a:xfrm>
          <a:custGeom>
            <a:avLst/>
            <a:gdLst/>
            <a:ahLst/>
            <a:cxnLst/>
            <a:rect l="l" t="t" r="r" b="b"/>
            <a:pathLst>
              <a:path w="1824739" h="1848262">
                <a:moveTo>
                  <a:pt x="1824739" y="0"/>
                </a:moveTo>
                <a:lnTo>
                  <a:pt x="0" y="0"/>
                </a:lnTo>
                <a:lnTo>
                  <a:pt x="0" y="1848263"/>
                </a:lnTo>
                <a:lnTo>
                  <a:pt x="1824739" y="1848263"/>
                </a:lnTo>
                <a:lnTo>
                  <a:pt x="1824739"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9" name="Freeform 19"/>
          <p:cNvSpPr/>
          <p:nvPr/>
        </p:nvSpPr>
        <p:spPr>
          <a:xfrm>
            <a:off x="4831515" y="-644912"/>
            <a:ext cx="1132700" cy="1289824"/>
          </a:xfrm>
          <a:custGeom>
            <a:avLst/>
            <a:gdLst/>
            <a:ahLst/>
            <a:cxnLst/>
            <a:rect l="l" t="t" r="r" b="b"/>
            <a:pathLst>
              <a:path w="1132700" h="1289824">
                <a:moveTo>
                  <a:pt x="0" y="0"/>
                </a:moveTo>
                <a:lnTo>
                  <a:pt x="1132699" y="0"/>
                </a:lnTo>
                <a:lnTo>
                  <a:pt x="1132699" y="1289824"/>
                </a:lnTo>
                <a:lnTo>
                  <a:pt x="0" y="12898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20" name="Group 20"/>
          <p:cNvGrpSpPr/>
          <p:nvPr/>
        </p:nvGrpSpPr>
        <p:grpSpPr>
          <a:xfrm>
            <a:off x="1289771" y="1028700"/>
            <a:ext cx="15969529" cy="8182928"/>
            <a:chOff x="0" y="0"/>
            <a:chExt cx="5402038" cy="2768052"/>
          </a:xfrm>
        </p:grpSpPr>
        <p:sp>
          <p:nvSpPr>
            <p:cNvPr id="21" name="Freeform 21"/>
            <p:cNvSpPr/>
            <p:nvPr/>
          </p:nvSpPr>
          <p:spPr>
            <a:xfrm>
              <a:off x="0" y="0"/>
              <a:ext cx="5402038" cy="2768052"/>
            </a:xfrm>
            <a:custGeom>
              <a:avLst/>
              <a:gdLst/>
              <a:ahLst/>
              <a:cxnLst/>
              <a:rect l="l" t="t" r="r" b="b"/>
              <a:pathLst>
                <a:path w="5402038" h="2768052">
                  <a:moveTo>
                    <a:pt x="5277578" y="2768052"/>
                  </a:moveTo>
                  <a:lnTo>
                    <a:pt x="124460" y="2768052"/>
                  </a:lnTo>
                  <a:cubicBezTo>
                    <a:pt x="55880" y="2768052"/>
                    <a:pt x="0" y="2712172"/>
                    <a:pt x="0" y="2643592"/>
                  </a:cubicBezTo>
                  <a:lnTo>
                    <a:pt x="0" y="124460"/>
                  </a:lnTo>
                  <a:cubicBezTo>
                    <a:pt x="0" y="55880"/>
                    <a:pt x="55880" y="0"/>
                    <a:pt x="124460" y="0"/>
                  </a:cubicBezTo>
                  <a:lnTo>
                    <a:pt x="5277578" y="0"/>
                  </a:lnTo>
                  <a:cubicBezTo>
                    <a:pt x="5346158" y="0"/>
                    <a:pt x="5402038" y="55880"/>
                    <a:pt x="5402038" y="124460"/>
                  </a:cubicBezTo>
                  <a:lnTo>
                    <a:pt x="5402038" y="2643592"/>
                  </a:lnTo>
                  <a:cubicBezTo>
                    <a:pt x="5402038" y="2712172"/>
                    <a:pt x="5346158" y="2768052"/>
                    <a:pt x="5277578" y="2768052"/>
                  </a:cubicBezTo>
                  <a:close/>
                </a:path>
              </a:pathLst>
            </a:custGeom>
            <a:solidFill>
              <a:srgbClr val="FFFFFF"/>
            </a:solidFill>
          </p:spPr>
          <p:txBody>
            <a:bodyPr/>
            <a:lstStyle/>
            <a:p>
              <a:endParaRPr lang="en-US"/>
            </a:p>
          </p:txBody>
        </p:sp>
      </p:grpSp>
      <p:sp>
        <p:nvSpPr>
          <p:cNvPr id="22" name="TextBox 22"/>
          <p:cNvSpPr txBox="1"/>
          <p:nvPr/>
        </p:nvSpPr>
        <p:spPr>
          <a:xfrm>
            <a:off x="1652653" y="1856444"/>
            <a:ext cx="15373031" cy="1003586"/>
          </a:xfrm>
          <a:prstGeom prst="rect">
            <a:avLst/>
          </a:prstGeom>
        </p:spPr>
        <p:txBody>
          <a:bodyPr lIns="0" tIns="0" rIns="0" bIns="0" rtlCol="0" anchor="t">
            <a:spAutoFit/>
          </a:bodyPr>
          <a:lstStyle/>
          <a:p>
            <a:pPr algn="ctr">
              <a:lnSpc>
                <a:spcPts val="7190"/>
              </a:lnSpc>
            </a:pPr>
            <a:r>
              <a:rPr lang="en-US" sz="8264">
                <a:solidFill>
                  <a:srgbClr val="355FB5"/>
                </a:solidFill>
                <a:latin typeface="Borsok"/>
                <a:ea typeface="Borsok"/>
                <a:cs typeface="Borsok"/>
                <a:sym typeface="Borsok"/>
              </a:rPr>
              <a:t>PBIS REWARDS</a:t>
            </a:r>
          </a:p>
        </p:txBody>
      </p:sp>
      <p:sp>
        <p:nvSpPr>
          <p:cNvPr id="23" name="TextBox 23"/>
          <p:cNvSpPr txBox="1"/>
          <p:nvPr/>
        </p:nvSpPr>
        <p:spPr>
          <a:xfrm>
            <a:off x="2272714" y="2917180"/>
            <a:ext cx="13888637" cy="1009468"/>
          </a:xfrm>
          <a:prstGeom prst="rect">
            <a:avLst/>
          </a:prstGeom>
        </p:spPr>
        <p:txBody>
          <a:bodyPr lIns="0" tIns="0" rIns="0" bIns="0" rtlCol="0" anchor="t">
            <a:spAutoFit/>
          </a:bodyPr>
          <a:lstStyle/>
          <a:p>
            <a:pPr algn="l">
              <a:lnSpc>
                <a:spcPts val="3919"/>
              </a:lnSpc>
            </a:pPr>
            <a:r>
              <a:rPr lang="en-US" sz="3732">
                <a:solidFill>
                  <a:srgbClr val="355FB5"/>
                </a:solidFill>
                <a:latin typeface="Cerebri"/>
                <a:ea typeface="Cerebri"/>
                <a:cs typeface="Cerebri"/>
                <a:sym typeface="Cerebri"/>
              </a:rPr>
              <a:t>Students will ahve the opportunity to use their PBIS points to “shop” in the PBIS store.</a:t>
            </a:r>
          </a:p>
        </p:txBody>
      </p:sp>
      <p:sp>
        <p:nvSpPr>
          <p:cNvPr id="24" name="TextBox 24"/>
          <p:cNvSpPr txBox="1"/>
          <p:nvPr/>
        </p:nvSpPr>
        <p:spPr>
          <a:xfrm>
            <a:off x="2123069" y="4015593"/>
            <a:ext cx="14692454" cy="4711015"/>
          </a:xfrm>
          <a:prstGeom prst="rect">
            <a:avLst/>
          </a:prstGeom>
        </p:spPr>
        <p:txBody>
          <a:bodyPr lIns="0" tIns="0" rIns="0" bIns="0" rtlCol="0" anchor="t">
            <a:spAutoFit/>
          </a:bodyPr>
          <a:lstStyle/>
          <a:p>
            <a:pPr marL="817827" lvl="1" indent="-408913" algn="l">
              <a:lnSpc>
                <a:spcPts val="7575"/>
              </a:lnSpc>
              <a:buFont typeface="Arial"/>
              <a:buChar char="•"/>
            </a:pPr>
            <a:r>
              <a:rPr lang="en-US" sz="3787">
                <a:solidFill>
                  <a:srgbClr val="355FB5"/>
                </a:solidFill>
                <a:latin typeface="Cerebri"/>
                <a:ea typeface="Cerebri"/>
                <a:cs typeface="Cerebri"/>
                <a:sym typeface="Cerebri"/>
              </a:rPr>
              <a:t>Some teachers have their own PBIS stores.</a:t>
            </a:r>
          </a:p>
          <a:p>
            <a:pPr marL="817827" lvl="1" indent="-408913" algn="l">
              <a:lnSpc>
                <a:spcPts val="7575"/>
              </a:lnSpc>
              <a:buFont typeface="Arial"/>
              <a:buChar char="•"/>
            </a:pPr>
            <a:r>
              <a:rPr lang="en-US" sz="3787">
                <a:solidFill>
                  <a:srgbClr val="355FB5"/>
                </a:solidFill>
                <a:latin typeface="Cerebri"/>
                <a:ea typeface="Cerebri"/>
                <a:cs typeface="Cerebri"/>
                <a:sym typeface="Cerebri"/>
              </a:rPr>
              <a:t>The Charger Store will go live once a month.</a:t>
            </a:r>
          </a:p>
          <a:p>
            <a:pPr marL="817827" lvl="1" indent="-408914" algn="l">
              <a:lnSpc>
                <a:spcPts val="7575"/>
              </a:lnSpc>
              <a:buFont typeface="Arial"/>
              <a:buChar char="•"/>
            </a:pPr>
            <a:r>
              <a:rPr lang="en-US" sz="3787">
                <a:solidFill>
                  <a:srgbClr val="355FB5"/>
                </a:solidFill>
                <a:latin typeface="Cerebri"/>
                <a:ea typeface="Cerebri"/>
                <a:cs typeface="Cerebri"/>
                <a:sym typeface="Cerebri"/>
              </a:rPr>
              <a:t>Students can also purchase events such as tickets to basketball and volleyball games, skip the lunch line pass, breakout sessions, and more.</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FF8DB"/>
        </a:solidFill>
        <a:effectLst/>
      </p:bgPr>
    </p:bg>
    <p:spTree>
      <p:nvGrpSpPr>
        <p:cNvPr id="1" name="">
          <a:extLst>
            <a:ext uri="{FF2B5EF4-FFF2-40B4-BE49-F238E27FC236}">
              <a16:creationId xmlns:a16="http://schemas.microsoft.com/office/drawing/2014/main" id="{EA8FDD7E-47A4-8D4B-4FF5-8A255665C9C0}"/>
            </a:ext>
          </a:extLst>
        </p:cNvPr>
        <p:cNvGrpSpPr/>
        <p:nvPr/>
      </p:nvGrpSpPr>
      <p:grpSpPr>
        <a:xfrm>
          <a:off x="0" y="0"/>
          <a:ext cx="0" cy="0"/>
          <a:chOff x="0" y="0"/>
          <a:chExt cx="0" cy="0"/>
        </a:xfrm>
      </p:grpSpPr>
      <p:sp>
        <p:nvSpPr>
          <p:cNvPr id="2" name="Freeform 2">
            <a:extLst>
              <a:ext uri="{FF2B5EF4-FFF2-40B4-BE49-F238E27FC236}">
                <a16:creationId xmlns:a16="http://schemas.microsoft.com/office/drawing/2014/main" id="{01A6AB63-CBDF-C041-A78D-C94EF104B4E3}"/>
              </a:ext>
            </a:extLst>
          </p:cNvPr>
          <p:cNvSpPr/>
          <p:nvPr/>
        </p:nvSpPr>
        <p:spPr>
          <a:xfrm>
            <a:off x="0" y="-284044"/>
            <a:ext cx="2579542" cy="2625488"/>
          </a:xfrm>
          <a:custGeom>
            <a:avLst/>
            <a:gdLst/>
            <a:ahLst/>
            <a:cxnLst/>
            <a:rect l="l" t="t" r="r" b="b"/>
            <a:pathLst>
              <a:path w="2579542" h="2625488">
                <a:moveTo>
                  <a:pt x="0" y="0"/>
                </a:moveTo>
                <a:lnTo>
                  <a:pt x="2579542" y="0"/>
                </a:lnTo>
                <a:lnTo>
                  <a:pt x="2579542" y="2625488"/>
                </a:lnTo>
                <a:lnTo>
                  <a:pt x="0" y="26254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a:extLst>
              <a:ext uri="{FF2B5EF4-FFF2-40B4-BE49-F238E27FC236}">
                <a16:creationId xmlns:a16="http://schemas.microsoft.com/office/drawing/2014/main" id="{35CBA18C-AC94-80D3-B199-6BD5AEBFC792}"/>
              </a:ext>
            </a:extLst>
          </p:cNvPr>
          <p:cNvSpPr/>
          <p:nvPr/>
        </p:nvSpPr>
        <p:spPr>
          <a:xfrm rot="4108967">
            <a:off x="9342072" y="-786275"/>
            <a:ext cx="2579542" cy="2625488"/>
          </a:xfrm>
          <a:custGeom>
            <a:avLst/>
            <a:gdLst/>
            <a:ahLst/>
            <a:cxnLst/>
            <a:rect l="l" t="t" r="r" b="b"/>
            <a:pathLst>
              <a:path w="2579542" h="2625488">
                <a:moveTo>
                  <a:pt x="0" y="0"/>
                </a:moveTo>
                <a:lnTo>
                  <a:pt x="2579542" y="0"/>
                </a:lnTo>
                <a:lnTo>
                  <a:pt x="2579542" y="2625488"/>
                </a:lnTo>
                <a:lnTo>
                  <a:pt x="0" y="26254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a:extLst>
              <a:ext uri="{FF2B5EF4-FFF2-40B4-BE49-F238E27FC236}">
                <a16:creationId xmlns:a16="http://schemas.microsoft.com/office/drawing/2014/main" id="{9A3A792A-6046-7343-8A3B-CFAF7D1E5296}"/>
              </a:ext>
            </a:extLst>
          </p:cNvPr>
          <p:cNvSpPr/>
          <p:nvPr/>
        </p:nvSpPr>
        <p:spPr>
          <a:xfrm rot="-6987632">
            <a:off x="15735914" y="7898884"/>
            <a:ext cx="2579542" cy="2625488"/>
          </a:xfrm>
          <a:custGeom>
            <a:avLst/>
            <a:gdLst/>
            <a:ahLst/>
            <a:cxnLst/>
            <a:rect l="l" t="t" r="r" b="b"/>
            <a:pathLst>
              <a:path w="2579542" h="2625488">
                <a:moveTo>
                  <a:pt x="0" y="0"/>
                </a:moveTo>
                <a:lnTo>
                  <a:pt x="2579542" y="0"/>
                </a:lnTo>
                <a:lnTo>
                  <a:pt x="2579542" y="2625488"/>
                </a:lnTo>
                <a:lnTo>
                  <a:pt x="0" y="26254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a:extLst>
              <a:ext uri="{FF2B5EF4-FFF2-40B4-BE49-F238E27FC236}">
                <a16:creationId xmlns:a16="http://schemas.microsoft.com/office/drawing/2014/main" id="{275CE69F-BC7B-4FE7-3268-BC08F8D4078C}"/>
              </a:ext>
            </a:extLst>
          </p:cNvPr>
          <p:cNvSpPr/>
          <p:nvPr/>
        </p:nvSpPr>
        <p:spPr>
          <a:xfrm rot="8203258" flipH="1">
            <a:off x="833297" y="8431969"/>
            <a:ext cx="2579542" cy="2625488"/>
          </a:xfrm>
          <a:custGeom>
            <a:avLst/>
            <a:gdLst/>
            <a:ahLst/>
            <a:cxnLst/>
            <a:rect l="l" t="t" r="r" b="b"/>
            <a:pathLst>
              <a:path w="2579542" h="2625488">
                <a:moveTo>
                  <a:pt x="2579543" y="0"/>
                </a:moveTo>
                <a:lnTo>
                  <a:pt x="0" y="0"/>
                </a:lnTo>
                <a:lnTo>
                  <a:pt x="0" y="2625488"/>
                </a:lnTo>
                <a:lnTo>
                  <a:pt x="2579543" y="2625488"/>
                </a:lnTo>
                <a:lnTo>
                  <a:pt x="2579543"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a:extLst>
              <a:ext uri="{FF2B5EF4-FFF2-40B4-BE49-F238E27FC236}">
                <a16:creationId xmlns:a16="http://schemas.microsoft.com/office/drawing/2014/main" id="{62F26D96-F1E1-0D58-B3DD-BBBE3E136CC8}"/>
              </a:ext>
            </a:extLst>
          </p:cNvPr>
          <p:cNvSpPr/>
          <p:nvPr/>
        </p:nvSpPr>
        <p:spPr>
          <a:xfrm>
            <a:off x="13934536" y="9012748"/>
            <a:ext cx="1132700" cy="1289824"/>
          </a:xfrm>
          <a:custGeom>
            <a:avLst/>
            <a:gdLst/>
            <a:ahLst/>
            <a:cxnLst/>
            <a:rect l="l" t="t" r="r" b="b"/>
            <a:pathLst>
              <a:path w="1132700" h="1289824">
                <a:moveTo>
                  <a:pt x="0" y="0"/>
                </a:moveTo>
                <a:lnTo>
                  <a:pt x="1132700" y="0"/>
                </a:lnTo>
                <a:lnTo>
                  <a:pt x="1132700" y="1289824"/>
                </a:lnTo>
                <a:lnTo>
                  <a:pt x="0" y="12898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a:extLst>
              <a:ext uri="{FF2B5EF4-FFF2-40B4-BE49-F238E27FC236}">
                <a16:creationId xmlns:a16="http://schemas.microsoft.com/office/drawing/2014/main" id="{01F374D5-304B-95EC-3329-93BCEBBC14B1}"/>
              </a:ext>
            </a:extLst>
          </p:cNvPr>
          <p:cNvSpPr/>
          <p:nvPr/>
        </p:nvSpPr>
        <p:spPr>
          <a:xfrm flipH="1">
            <a:off x="402042" y="3830340"/>
            <a:ext cx="1132700" cy="1289824"/>
          </a:xfrm>
          <a:custGeom>
            <a:avLst/>
            <a:gdLst/>
            <a:ahLst/>
            <a:cxnLst/>
            <a:rect l="l" t="t" r="r" b="b"/>
            <a:pathLst>
              <a:path w="1132700" h="1289824">
                <a:moveTo>
                  <a:pt x="1132700" y="0"/>
                </a:moveTo>
                <a:lnTo>
                  <a:pt x="0" y="0"/>
                </a:lnTo>
                <a:lnTo>
                  <a:pt x="0" y="1289824"/>
                </a:lnTo>
                <a:lnTo>
                  <a:pt x="1132700" y="1289824"/>
                </a:lnTo>
                <a:lnTo>
                  <a:pt x="113270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a:extLst>
              <a:ext uri="{FF2B5EF4-FFF2-40B4-BE49-F238E27FC236}">
                <a16:creationId xmlns:a16="http://schemas.microsoft.com/office/drawing/2014/main" id="{98019334-3C73-5F1D-C6A4-4086C2ABE7DA}"/>
              </a:ext>
            </a:extLst>
          </p:cNvPr>
          <p:cNvSpPr/>
          <p:nvPr/>
        </p:nvSpPr>
        <p:spPr>
          <a:xfrm>
            <a:off x="12326162" y="1870665"/>
            <a:ext cx="1132700" cy="1289824"/>
          </a:xfrm>
          <a:custGeom>
            <a:avLst/>
            <a:gdLst/>
            <a:ahLst/>
            <a:cxnLst/>
            <a:rect l="l" t="t" r="r" b="b"/>
            <a:pathLst>
              <a:path w="1132700" h="1289824">
                <a:moveTo>
                  <a:pt x="0" y="0"/>
                </a:moveTo>
                <a:lnTo>
                  <a:pt x="1132700" y="0"/>
                </a:lnTo>
                <a:lnTo>
                  <a:pt x="1132700" y="1289824"/>
                </a:lnTo>
                <a:lnTo>
                  <a:pt x="0" y="12898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a:extLst>
              <a:ext uri="{FF2B5EF4-FFF2-40B4-BE49-F238E27FC236}">
                <a16:creationId xmlns:a16="http://schemas.microsoft.com/office/drawing/2014/main" id="{A84B981A-F84F-134E-4D10-1963E833D9C7}"/>
              </a:ext>
            </a:extLst>
          </p:cNvPr>
          <p:cNvSpPr/>
          <p:nvPr/>
        </p:nvSpPr>
        <p:spPr>
          <a:xfrm>
            <a:off x="284130" y="6415129"/>
            <a:ext cx="1368523" cy="798720"/>
          </a:xfrm>
          <a:custGeom>
            <a:avLst/>
            <a:gdLst/>
            <a:ahLst/>
            <a:cxnLst/>
            <a:rect l="l" t="t" r="r" b="b"/>
            <a:pathLst>
              <a:path w="1368523" h="798720">
                <a:moveTo>
                  <a:pt x="0" y="0"/>
                </a:moveTo>
                <a:lnTo>
                  <a:pt x="1368523" y="0"/>
                </a:lnTo>
                <a:lnTo>
                  <a:pt x="1368523" y="798720"/>
                </a:lnTo>
                <a:lnTo>
                  <a:pt x="0" y="79872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a:extLst>
              <a:ext uri="{FF2B5EF4-FFF2-40B4-BE49-F238E27FC236}">
                <a16:creationId xmlns:a16="http://schemas.microsoft.com/office/drawing/2014/main" id="{A675C5C2-A0DB-3EBC-221D-91A3D37FF22A}"/>
              </a:ext>
            </a:extLst>
          </p:cNvPr>
          <p:cNvSpPr/>
          <p:nvPr/>
        </p:nvSpPr>
        <p:spPr>
          <a:xfrm>
            <a:off x="14382974" y="-272251"/>
            <a:ext cx="1368523" cy="798720"/>
          </a:xfrm>
          <a:custGeom>
            <a:avLst/>
            <a:gdLst/>
            <a:ahLst/>
            <a:cxnLst/>
            <a:rect l="l" t="t" r="r" b="b"/>
            <a:pathLst>
              <a:path w="1368523" h="798720">
                <a:moveTo>
                  <a:pt x="0" y="0"/>
                </a:moveTo>
                <a:lnTo>
                  <a:pt x="1368523" y="0"/>
                </a:lnTo>
                <a:lnTo>
                  <a:pt x="1368523" y="798720"/>
                </a:lnTo>
                <a:lnTo>
                  <a:pt x="0" y="79872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Freeform 11">
            <a:extLst>
              <a:ext uri="{FF2B5EF4-FFF2-40B4-BE49-F238E27FC236}">
                <a16:creationId xmlns:a16="http://schemas.microsoft.com/office/drawing/2014/main" id="{F355CD4D-44C6-C535-4DFD-3D91F103CBD4}"/>
              </a:ext>
            </a:extLst>
          </p:cNvPr>
          <p:cNvSpPr/>
          <p:nvPr/>
        </p:nvSpPr>
        <p:spPr>
          <a:xfrm flipH="1">
            <a:off x="9263320" y="9903212"/>
            <a:ext cx="1368523" cy="798720"/>
          </a:xfrm>
          <a:custGeom>
            <a:avLst/>
            <a:gdLst/>
            <a:ahLst/>
            <a:cxnLst/>
            <a:rect l="l" t="t" r="r" b="b"/>
            <a:pathLst>
              <a:path w="1368523" h="798720">
                <a:moveTo>
                  <a:pt x="1368523" y="0"/>
                </a:moveTo>
                <a:lnTo>
                  <a:pt x="0" y="0"/>
                </a:lnTo>
                <a:lnTo>
                  <a:pt x="0" y="798720"/>
                </a:lnTo>
                <a:lnTo>
                  <a:pt x="1368523" y="798720"/>
                </a:lnTo>
                <a:lnTo>
                  <a:pt x="1368523"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2" name="Freeform 12">
            <a:extLst>
              <a:ext uri="{FF2B5EF4-FFF2-40B4-BE49-F238E27FC236}">
                <a16:creationId xmlns:a16="http://schemas.microsoft.com/office/drawing/2014/main" id="{3089D000-B4A9-7A21-743A-6BDDD081D598}"/>
              </a:ext>
            </a:extLst>
          </p:cNvPr>
          <p:cNvSpPr/>
          <p:nvPr/>
        </p:nvSpPr>
        <p:spPr>
          <a:xfrm>
            <a:off x="5964214" y="9361987"/>
            <a:ext cx="2579542" cy="1339945"/>
          </a:xfrm>
          <a:custGeom>
            <a:avLst/>
            <a:gdLst/>
            <a:ahLst/>
            <a:cxnLst/>
            <a:rect l="l" t="t" r="r" b="b"/>
            <a:pathLst>
              <a:path w="2579542" h="1339945">
                <a:moveTo>
                  <a:pt x="0" y="0"/>
                </a:moveTo>
                <a:lnTo>
                  <a:pt x="2579543" y="0"/>
                </a:lnTo>
                <a:lnTo>
                  <a:pt x="2579543" y="1339945"/>
                </a:lnTo>
                <a:lnTo>
                  <a:pt x="0" y="1339945"/>
                </a:lnTo>
                <a:lnTo>
                  <a:pt x="0" y="0"/>
                </a:lnTo>
                <a:close/>
              </a:path>
            </a:pathLst>
          </a:custGeom>
          <a:blipFill>
            <a:blip r:embed="rId2">
              <a:extLst>
                <a:ext uri="{96DAC541-7B7A-43D3-8B79-37D633B846F1}">
                  <asvg:svgBlip xmlns:asvg="http://schemas.microsoft.com/office/drawing/2016/SVG/main" r:embed="rId3"/>
                </a:ext>
              </a:extLst>
            </a:blip>
            <a:stretch>
              <a:fillRect b="-95939"/>
            </a:stretch>
          </a:blipFill>
        </p:spPr>
        <p:txBody>
          <a:bodyPr/>
          <a:lstStyle/>
          <a:p>
            <a:endParaRPr lang="en-US"/>
          </a:p>
        </p:txBody>
      </p:sp>
      <p:sp>
        <p:nvSpPr>
          <p:cNvPr id="13" name="Freeform 13">
            <a:extLst>
              <a:ext uri="{FF2B5EF4-FFF2-40B4-BE49-F238E27FC236}">
                <a16:creationId xmlns:a16="http://schemas.microsoft.com/office/drawing/2014/main" id="{B0F64FDC-F6CD-8313-6239-7020A2E91504}"/>
              </a:ext>
            </a:extLst>
          </p:cNvPr>
          <p:cNvSpPr/>
          <p:nvPr/>
        </p:nvSpPr>
        <p:spPr>
          <a:xfrm>
            <a:off x="6838250" y="828195"/>
            <a:ext cx="1705506" cy="1513249"/>
          </a:xfrm>
          <a:custGeom>
            <a:avLst/>
            <a:gdLst/>
            <a:ahLst/>
            <a:cxnLst/>
            <a:rect l="l" t="t" r="r" b="b"/>
            <a:pathLst>
              <a:path w="1705506" h="1513249">
                <a:moveTo>
                  <a:pt x="0" y="0"/>
                </a:moveTo>
                <a:lnTo>
                  <a:pt x="1705507" y="0"/>
                </a:lnTo>
                <a:lnTo>
                  <a:pt x="1705507" y="1513249"/>
                </a:lnTo>
                <a:lnTo>
                  <a:pt x="0" y="151324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4" name="Freeform 14">
            <a:extLst>
              <a:ext uri="{FF2B5EF4-FFF2-40B4-BE49-F238E27FC236}">
                <a16:creationId xmlns:a16="http://schemas.microsoft.com/office/drawing/2014/main" id="{84AA1B5F-D415-F2FE-2FFA-B7FE492124C4}"/>
              </a:ext>
            </a:extLst>
          </p:cNvPr>
          <p:cNvSpPr/>
          <p:nvPr/>
        </p:nvSpPr>
        <p:spPr>
          <a:xfrm flipH="1">
            <a:off x="16496914" y="3160489"/>
            <a:ext cx="3301932" cy="2929714"/>
          </a:xfrm>
          <a:custGeom>
            <a:avLst/>
            <a:gdLst/>
            <a:ahLst/>
            <a:cxnLst/>
            <a:rect l="l" t="t" r="r" b="b"/>
            <a:pathLst>
              <a:path w="3301932" h="2929714">
                <a:moveTo>
                  <a:pt x="3301932" y="0"/>
                </a:moveTo>
                <a:lnTo>
                  <a:pt x="0" y="0"/>
                </a:lnTo>
                <a:lnTo>
                  <a:pt x="0" y="2929714"/>
                </a:lnTo>
                <a:lnTo>
                  <a:pt x="3301932" y="2929714"/>
                </a:lnTo>
                <a:lnTo>
                  <a:pt x="3301932"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5" name="Freeform 15">
            <a:extLst>
              <a:ext uri="{FF2B5EF4-FFF2-40B4-BE49-F238E27FC236}">
                <a16:creationId xmlns:a16="http://schemas.microsoft.com/office/drawing/2014/main" id="{F7A82F44-279A-DEC8-508E-9920E883E3D4}"/>
              </a:ext>
            </a:extLst>
          </p:cNvPr>
          <p:cNvSpPr/>
          <p:nvPr/>
        </p:nvSpPr>
        <p:spPr>
          <a:xfrm>
            <a:off x="4870099" y="7644394"/>
            <a:ext cx="2188230" cy="2258818"/>
          </a:xfrm>
          <a:custGeom>
            <a:avLst/>
            <a:gdLst/>
            <a:ahLst/>
            <a:cxnLst/>
            <a:rect l="l" t="t" r="r" b="b"/>
            <a:pathLst>
              <a:path w="2188230" h="2258818">
                <a:moveTo>
                  <a:pt x="0" y="0"/>
                </a:moveTo>
                <a:lnTo>
                  <a:pt x="2188230" y="0"/>
                </a:lnTo>
                <a:lnTo>
                  <a:pt x="2188230" y="2258818"/>
                </a:lnTo>
                <a:lnTo>
                  <a:pt x="0" y="225881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6" name="Freeform 16">
            <a:extLst>
              <a:ext uri="{FF2B5EF4-FFF2-40B4-BE49-F238E27FC236}">
                <a16:creationId xmlns:a16="http://schemas.microsoft.com/office/drawing/2014/main" id="{C89CE970-9004-A4EB-127C-BD8A1067ABEC}"/>
              </a:ext>
            </a:extLst>
          </p:cNvPr>
          <p:cNvSpPr/>
          <p:nvPr/>
        </p:nvSpPr>
        <p:spPr>
          <a:xfrm flipH="1">
            <a:off x="15067236" y="901671"/>
            <a:ext cx="2188230" cy="2258818"/>
          </a:xfrm>
          <a:custGeom>
            <a:avLst/>
            <a:gdLst/>
            <a:ahLst/>
            <a:cxnLst/>
            <a:rect l="l" t="t" r="r" b="b"/>
            <a:pathLst>
              <a:path w="2188230" h="2258818">
                <a:moveTo>
                  <a:pt x="2188230" y="0"/>
                </a:moveTo>
                <a:lnTo>
                  <a:pt x="0" y="0"/>
                </a:lnTo>
                <a:lnTo>
                  <a:pt x="0" y="2258818"/>
                </a:lnTo>
                <a:lnTo>
                  <a:pt x="2188230" y="2258818"/>
                </a:lnTo>
                <a:lnTo>
                  <a:pt x="218823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7" name="Freeform 17">
            <a:extLst>
              <a:ext uri="{FF2B5EF4-FFF2-40B4-BE49-F238E27FC236}">
                <a16:creationId xmlns:a16="http://schemas.microsoft.com/office/drawing/2014/main" id="{5DFAAF4F-3331-F868-C7BD-61E7F8A37CB9}"/>
              </a:ext>
            </a:extLst>
          </p:cNvPr>
          <p:cNvSpPr/>
          <p:nvPr/>
        </p:nvSpPr>
        <p:spPr>
          <a:xfrm rot="1211930">
            <a:off x="10804800" y="7849672"/>
            <a:ext cx="1824739" cy="1848262"/>
          </a:xfrm>
          <a:custGeom>
            <a:avLst/>
            <a:gdLst/>
            <a:ahLst/>
            <a:cxnLst/>
            <a:rect l="l" t="t" r="r" b="b"/>
            <a:pathLst>
              <a:path w="1824739" h="1848262">
                <a:moveTo>
                  <a:pt x="0" y="0"/>
                </a:moveTo>
                <a:lnTo>
                  <a:pt x="1824739" y="0"/>
                </a:lnTo>
                <a:lnTo>
                  <a:pt x="1824739" y="1848262"/>
                </a:lnTo>
                <a:lnTo>
                  <a:pt x="0" y="184826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8" name="Freeform 18">
            <a:extLst>
              <a:ext uri="{FF2B5EF4-FFF2-40B4-BE49-F238E27FC236}">
                <a16:creationId xmlns:a16="http://schemas.microsoft.com/office/drawing/2014/main" id="{13125D5F-86E4-894C-6E7C-CB785E39E066}"/>
              </a:ext>
            </a:extLst>
          </p:cNvPr>
          <p:cNvSpPr/>
          <p:nvPr/>
        </p:nvSpPr>
        <p:spPr>
          <a:xfrm rot="1211930" flipH="1">
            <a:off x="3957730" y="1286888"/>
            <a:ext cx="1824739" cy="1848262"/>
          </a:xfrm>
          <a:custGeom>
            <a:avLst/>
            <a:gdLst/>
            <a:ahLst/>
            <a:cxnLst/>
            <a:rect l="l" t="t" r="r" b="b"/>
            <a:pathLst>
              <a:path w="1824739" h="1848262">
                <a:moveTo>
                  <a:pt x="1824739" y="0"/>
                </a:moveTo>
                <a:lnTo>
                  <a:pt x="0" y="0"/>
                </a:lnTo>
                <a:lnTo>
                  <a:pt x="0" y="1848263"/>
                </a:lnTo>
                <a:lnTo>
                  <a:pt x="1824739" y="1848263"/>
                </a:lnTo>
                <a:lnTo>
                  <a:pt x="1824739"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9" name="Freeform 19">
            <a:extLst>
              <a:ext uri="{FF2B5EF4-FFF2-40B4-BE49-F238E27FC236}">
                <a16:creationId xmlns:a16="http://schemas.microsoft.com/office/drawing/2014/main" id="{AFE46C13-C05E-20D1-022A-8018A26CF774}"/>
              </a:ext>
            </a:extLst>
          </p:cNvPr>
          <p:cNvSpPr/>
          <p:nvPr/>
        </p:nvSpPr>
        <p:spPr>
          <a:xfrm>
            <a:off x="4831515" y="-644912"/>
            <a:ext cx="1132700" cy="1289824"/>
          </a:xfrm>
          <a:custGeom>
            <a:avLst/>
            <a:gdLst/>
            <a:ahLst/>
            <a:cxnLst/>
            <a:rect l="l" t="t" r="r" b="b"/>
            <a:pathLst>
              <a:path w="1132700" h="1289824">
                <a:moveTo>
                  <a:pt x="0" y="0"/>
                </a:moveTo>
                <a:lnTo>
                  <a:pt x="1132699" y="0"/>
                </a:lnTo>
                <a:lnTo>
                  <a:pt x="1132699" y="1289824"/>
                </a:lnTo>
                <a:lnTo>
                  <a:pt x="0" y="12898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20" name="Group 20">
            <a:extLst>
              <a:ext uri="{FF2B5EF4-FFF2-40B4-BE49-F238E27FC236}">
                <a16:creationId xmlns:a16="http://schemas.microsoft.com/office/drawing/2014/main" id="{2801D02B-22B4-5B41-50EF-C68B5BBB536A}"/>
              </a:ext>
            </a:extLst>
          </p:cNvPr>
          <p:cNvGrpSpPr/>
          <p:nvPr/>
        </p:nvGrpSpPr>
        <p:grpSpPr>
          <a:xfrm>
            <a:off x="1289771" y="1028700"/>
            <a:ext cx="15969529" cy="8182928"/>
            <a:chOff x="0" y="0"/>
            <a:chExt cx="5402038" cy="2768052"/>
          </a:xfrm>
        </p:grpSpPr>
        <p:sp>
          <p:nvSpPr>
            <p:cNvPr id="21" name="Freeform 21">
              <a:extLst>
                <a:ext uri="{FF2B5EF4-FFF2-40B4-BE49-F238E27FC236}">
                  <a16:creationId xmlns:a16="http://schemas.microsoft.com/office/drawing/2014/main" id="{E555788B-FE9C-FC75-F717-228C6C95B1CD}"/>
                </a:ext>
              </a:extLst>
            </p:cNvPr>
            <p:cNvSpPr/>
            <p:nvPr/>
          </p:nvSpPr>
          <p:spPr>
            <a:xfrm>
              <a:off x="0" y="0"/>
              <a:ext cx="5402038" cy="2768052"/>
            </a:xfrm>
            <a:custGeom>
              <a:avLst/>
              <a:gdLst/>
              <a:ahLst/>
              <a:cxnLst/>
              <a:rect l="l" t="t" r="r" b="b"/>
              <a:pathLst>
                <a:path w="5402038" h="2768052">
                  <a:moveTo>
                    <a:pt x="5277578" y="2768052"/>
                  </a:moveTo>
                  <a:lnTo>
                    <a:pt x="124460" y="2768052"/>
                  </a:lnTo>
                  <a:cubicBezTo>
                    <a:pt x="55880" y="2768052"/>
                    <a:pt x="0" y="2712172"/>
                    <a:pt x="0" y="2643592"/>
                  </a:cubicBezTo>
                  <a:lnTo>
                    <a:pt x="0" y="124460"/>
                  </a:lnTo>
                  <a:cubicBezTo>
                    <a:pt x="0" y="55880"/>
                    <a:pt x="55880" y="0"/>
                    <a:pt x="124460" y="0"/>
                  </a:cubicBezTo>
                  <a:lnTo>
                    <a:pt x="5277578" y="0"/>
                  </a:lnTo>
                  <a:cubicBezTo>
                    <a:pt x="5346158" y="0"/>
                    <a:pt x="5402038" y="55880"/>
                    <a:pt x="5402038" y="124460"/>
                  </a:cubicBezTo>
                  <a:lnTo>
                    <a:pt x="5402038" y="2643592"/>
                  </a:lnTo>
                  <a:cubicBezTo>
                    <a:pt x="5402038" y="2712172"/>
                    <a:pt x="5346158" y="2768052"/>
                    <a:pt x="5277578" y="2768052"/>
                  </a:cubicBezTo>
                  <a:close/>
                </a:path>
              </a:pathLst>
            </a:custGeom>
            <a:solidFill>
              <a:srgbClr val="FFFFFF"/>
            </a:solidFill>
          </p:spPr>
          <p:txBody>
            <a:bodyPr/>
            <a:lstStyle/>
            <a:p>
              <a:endParaRPr lang="en-US"/>
            </a:p>
          </p:txBody>
        </p:sp>
      </p:grpSp>
      <p:sp>
        <p:nvSpPr>
          <p:cNvPr id="22" name="TextBox 22">
            <a:extLst>
              <a:ext uri="{FF2B5EF4-FFF2-40B4-BE49-F238E27FC236}">
                <a16:creationId xmlns:a16="http://schemas.microsoft.com/office/drawing/2014/main" id="{21360B40-4636-DA6C-49F5-92A53317A755}"/>
              </a:ext>
            </a:extLst>
          </p:cNvPr>
          <p:cNvSpPr txBox="1"/>
          <p:nvPr/>
        </p:nvSpPr>
        <p:spPr>
          <a:xfrm>
            <a:off x="1652653" y="1856444"/>
            <a:ext cx="15373031" cy="923330"/>
          </a:xfrm>
          <a:prstGeom prst="rect">
            <a:avLst/>
          </a:prstGeom>
        </p:spPr>
        <p:txBody>
          <a:bodyPr lIns="0" tIns="0" rIns="0" bIns="0" rtlCol="0" anchor="t">
            <a:spAutoFit/>
          </a:bodyPr>
          <a:lstStyle/>
          <a:p>
            <a:pPr algn="ctr">
              <a:lnSpc>
                <a:spcPts val="7190"/>
              </a:lnSpc>
            </a:pPr>
            <a:r>
              <a:rPr lang="en-US" sz="8264" dirty="0">
                <a:solidFill>
                  <a:srgbClr val="355FB5"/>
                </a:solidFill>
                <a:latin typeface="Borsok"/>
                <a:ea typeface="Borsok"/>
                <a:cs typeface="Borsok"/>
                <a:sym typeface="Borsok"/>
              </a:rPr>
              <a:t>School PE Uniforms</a:t>
            </a:r>
          </a:p>
        </p:txBody>
      </p:sp>
      <p:sp>
        <p:nvSpPr>
          <p:cNvPr id="23" name="TextBox 23">
            <a:extLst>
              <a:ext uri="{FF2B5EF4-FFF2-40B4-BE49-F238E27FC236}">
                <a16:creationId xmlns:a16="http://schemas.microsoft.com/office/drawing/2014/main" id="{21C3C8DA-12A0-B186-E119-829CCE2B2F20}"/>
              </a:ext>
            </a:extLst>
          </p:cNvPr>
          <p:cNvSpPr txBox="1"/>
          <p:nvPr/>
        </p:nvSpPr>
        <p:spPr>
          <a:xfrm>
            <a:off x="2272714" y="2917180"/>
            <a:ext cx="13888637" cy="3508396"/>
          </a:xfrm>
          <a:prstGeom prst="rect">
            <a:avLst/>
          </a:prstGeom>
        </p:spPr>
        <p:txBody>
          <a:bodyPr lIns="0" tIns="0" rIns="0" bIns="0" rtlCol="0" anchor="t">
            <a:spAutoFit/>
          </a:bodyPr>
          <a:lstStyle/>
          <a:p>
            <a:pPr algn="l">
              <a:lnSpc>
                <a:spcPts val="3919"/>
              </a:lnSpc>
            </a:pPr>
            <a:r>
              <a:rPr lang="en-US" sz="3732" dirty="0">
                <a:solidFill>
                  <a:srgbClr val="355FB5"/>
                </a:solidFill>
                <a:latin typeface="Cerebri"/>
                <a:ea typeface="Cerebri"/>
                <a:cs typeface="Cerebri"/>
                <a:sym typeface="Cerebri"/>
              </a:rPr>
              <a:t>All middle school students must have a Patriot Oaks Academy PE Uniform.  There are no substitutes other than the approved uniform.  </a:t>
            </a:r>
          </a:p>
          <a:p>
            <a:pPr algn="l">
              <a:lnSpc>
                <a:spcPts val="3919"/>
              </a:lnSpc>
            </a:pPr>
            <a:endParaRPr lang="en-US" sz="3732" dirty="0">
              <a:solidFill>
                <a:srgbClr val="355FB5"/>
              </a:solidFill>
              <a:latin typeface="Cerebri"/>
              <a:ea typeface="Cerebri"/>
              <a:cs typeface="Cerebri"/>
              <a:sym typeface="Cerebri"/>
            </a:endParaRPr>
          </a:p>
          <a:p>
            <a:pPr algn="l">
              <a:lnSpc>
                <a:spcPts val="3919"/>
              </a:lnSpc>
            </a:pPr>
            <a:r>
              <a:rPr lang="en-US" sz="3732" dirty="0">
                <a:solidFill>
                  <a:srgbClr val="355FB5"/>
                </a:solidFill>
                <a:latin typeface="Cerebri"/>
                <a:ea typeface="Cerebri"/>
                <a:cs typeface="Cerebri"/>
                <a:sym typeface="Cerebri"/>
              </a:rPr>
              <a:t>If you haven’t already done so, purchase yours from the Welcome Back email Mr. Chiodo sent out earlier this week.  Students will receive their uniforms from their PE Coaches!</a:t>
            </a:r>
          </a:p>
        </p:txBody>
      </p:sp>
    </p:spTree>
    <p:extLst>
      <p:ext uri="{BB962C8B-B14F-4D97-AF65-F5344CB8AC3E}">
        <p14:creationId xmlns:p14="http://schemas.microsoft.com/office/powerpoint/2010/main" val="10321047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FF8DB"/>
        </a:solidFill>
        <a:effectLst/>
      </p:bgPr>
    </p:bg>
    <p:spTree>
      <p:nvGrpSpPr>
        <p:cNvPr id="1" name=""/>
        <p:cNvGrpSpPr/>
        <p:nvPr/>
      </p:nvGrpSpPr>
      <p:grpSpPr>
        <a:xfrm>
          <a:off x="0" y="0"/>
          <a:ext cx="0" cy="0"/>
          <a:chOff x="0" y="0"/>
          <a:chExt cx="0" cy="0"/>
        </a:xfrm>
      </p:grpSpPr>
      <p:sp>
        <p:nvSpPr>
          <p:cNvPr id="2" name="TextBox 2"/>
          <p:cNvSpPr txBox="1"/>
          <p:nvPr/>
        </p:nvSpPr>
        <p:spPr>
          <a:xfrm>
            <a:off x="1791086" y="4861595"/>
            <a:ext cx="14705828" cy="1637158"/>
          </a:xfrm>
          <a:prstGeom prst="rect">
            <a:avLst/>
          </a:prstGeom>
        </p:spPr>
        <p:txBody>
          <a:bodyPr lIns="0" tIns="0" rIns="0" bIns="0" rtlCol="0" anchor="t">
            <a:spAutoFit/>
          </a:bodyPr>
          <a:lstStyle/>
          <a:p>
            <a:pPr algn="ctr">
              <a:lnSpc>
                <a:spcPts val="11642"/>
              </a:lnSpc>
            </a:pPr>
            <a:r>
              <a:rPr lang="en-US" sz="13381">
                <a:solidFill>
                  <a:srgbClr val="355FB5"/>
                </a:solidFill>
                <a:latin typeface="Borsok"/>
                <a:ea typeface="Borsok"/>
                <a:cs typeface="Borsok"/>
                <a:sym typeface="Borsok"/>
              </a:rPr>
              <a:t>QUESTIONS?</a:t>
            </a:r>
          </a:p>
        </p:txBody>
      </p:sp>
      <p:sp>
        <p:nvSpPr>
          <p:cNvPr id="3" name="Freeform 3"/>
          <p:cNvSpPr/>
          <p:nvPr/>
        </p:nvSpPr>
        <p:spPr>
          <a:xfrm>
            <a:off x="0" y="-284044"/>
            <a:ext cx="2579542" cy="2625488"/>
          </a:xfrm>
          <a:custGeom>
            <a:avLst/>
            <a:gdLst/>
            <a:ahLst/>
            <a:cxnLst/>
            <a:rect l="l" t="t" r="r" b="b"/>
            <a:pathLst>
              <a:path w="2579542" h="2625488">
                <a:moveTo>
                  <a:pt x="0" y="0"/>
                </a:moveTo>
                <a:lnTo>
                  <a:pt x="2579542" y="0"/>
                </a:lnTo>
                <a:lnTo>
                  <a:pt x="2579542" y="2625488"/>
                </a:lnTo>
                <a:lnTo>
                  <a:pt x="0" y="26254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rot="4108967">
            <a:off x="9342072" y="-786275"/>
            <a:ext cx="2579542" cy="2625488"/>
          </a:xfrm>
          <a:custGeom>
            <a:avLst/>
            <a:gdLst/>
            <a:ahLst/>
            <a:cxnLst/>
            <a:rect l="l" t="t" r="r" b="b"/>
            <a:pathLst>
              <a:path w="2579542" h="2625488">
                <a:moveTo>
                  <a:pt x="0" y="0"/>
                </a:moveTo>
                <a:lnTo>
                  <a:pt x="2579542" y="0"/>
                </a:lnTo>
                <a:lnTo>
                  <a:pt x="2579542" y="2625488"/>
                </a:lnTo>
                <a:lnTo>
                  <a:pt x="0" y="26254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rot="-6987632">
            <a:off x="15735914" y="7898884"/>
            <a:ext cx="2579542" cy="2625488"/>
          </a:xfrm>
          <a:custGeom>
            <a:avLst/>
            <a:gdLst/>
            <a:ahLst/>
            <a:cxnLst/>
            <a:rect l="l" t="t" r="r" b="b"/>
            <a:pathLst>
              <a:path w="2579542" h="2625488">
                <a:moveTo>
                  <a:pt x="0" y="0"/>
                </a:moveTo>
                <a:lnTo>
                  <a:pt x="2579542" y="0"/>
                </a:lnTo>
                <a:lnTo>
                  <a:pt x="2579542" y="2625488"/>
                </a:lnTo>
                <a:lnTo>
                  <a:pt x="0" y="26254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rot="8203258" flipH="1">
            <a:off x="833297" y="8431969"/>
            <a:ext cx="2579542" cy="2625488"/>
          </a:xfrm>
          <a:custGeom>
            <a:avLst/>
            <a:gdLst/>
            <a:ahLst/>
            <a:cxnLst/>
            <a:rect l="l" t="t" r="r" b="b"/>
            <a:pathLst>
              <a:path w="2579542" h="2625488">
                <a:moveTo>
                  <a:pt x="2579543" y="0"/>
                </a:moveTo>
                <a:lnTo>
                  <a:pt x="0" y="0"/>
                </a:lnTo>
                <a:lnTo>
                  <a:pt x="0" y="2625488"/>
                </a:lnTo>
                <a:lnTo>
                  <a:pt x="2579543" y="2625488"/>
                </a:lnTo>
                <a:lnTo>
                  <a:pt x="2579543"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7" name="Freeform 7"/>
          <p:cNvSpPr/>
          <p:nvPr/>
        </p:nvSpPr>
        <p:spPr>
          <a:xfrm>
            <a:off x="13250274" y="8613388"/>
            <a:ext cx="1132700" cy="1289824"/>
          </a:xfrm>
          <a:custGeom>
            <a:avLst/>
            <a:gdLst/>
            <a:ahLst/>
            <a:cxnLst/>
            <a:rect l="l" t="t" r="r" b="b"/>
            <a:pathLst>
              <a:path w="1132700" h="1289824">
                <a:moveTo>
                  <a:pt x="0" y="0"/>
                </a:moveTo>
                <a:lnTo>
                  <a:pt x="1132700" y="0"/>
                </a:lnTo>
                <a:lnTo>
                  <a:pt x="1132700" y="1289824"/>
                </a:lnTo>
                <a:lnTo>
                  <a:pt x="0" y="12898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flipH="1">
            <a:off x="1407683" y="3556453"/>
            <a:ext cx="1132700" cy="1289824"/>
          </a:xfrm>
          <a:custGeom>
            <a:avLst/>
            <a:gdLst/>
            <a:ahLst/>
            <a:cxnLst/>
            <a:rect l="l" t="t" r="r" b="b"/>
            <a:pathLst>
              <a:path w="1132700" h="1289824">
                <a:moveTo>
                  <a:pt x="1132700" y="0"/>
                </a:moveTo>
                <a:lnTo>
                  <a:pt x="0" y="0"/>
                </a:lnTo>
                <a:lnTo>
                  <a:pt x="0" y="1289824"/>
                </a:lnTo>
                <a:lnTo>
                  <a:pt x="1132700" y="1289824"/>
                </a:lnTo>
                <a:lnTo>
                  <a:pt x="113270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a:off x="12326162" y="1870665"/>
            <a:ext cx="1132700" cy="1289824"/>
          </a:xfrm>
          <a:custGeom>
            <a:avLst/>
            <a:gdLst/>
            <a:ahLst/>
            <a:cxnLst/>
            <a:rect l="l" t="t" r="r" b="b"/>
            <a:pathLst>
              <a:path w="1132700" h="1289824">
                <a:moveTo>
                  <a:pt x="0" y="0"/>
                </a:moveTo>
                <a:lnTo>
                  <a:pt x="1132700" y="0"/>
                </a:lnTo>
                <a:lnTo>
                  <a:pt x="1132700" y="1289824"/>
                </a:lnTo>
                <a:lnTo>
                  <a:pt x="0" y="12898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10" name="Freeform 10"/>
          <p:cNvSpPr/>
          <p:nvPr/>
        </p:nvSpPr>
        <p:spPr>
          <a:xfrm>
            <a:off x="605510" y="6498754"/>
            <a:ext cx="1368523" cy="798720"/>
          </a:xfrm>
          <a:custGeom>
            <a:avLst/>
            <a:gdLst/>
            <a:ahLst/>
            <a:cxnLst/>
            <a:rect l="l" t="t" r="r" b="b"/>
            <a:pathLst>
              <a:path w="1368523" h="798720">
                <a:moveTo>
                  <a:pt x="0" y="0"/>
                </a:moveTo>
                <a:lnTo>
                  <a:pt x="1368523" y="0"/>
                </a:lnTo>
                <a:lnTo>
                  <a:pt x="1368523" y="798720"/>
                </a:lnTo>
                <a:lnTo>
                  <a:pt x="0" y="79872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Freeform 11"/>
          <p:cNvSpPr/>
          <p:nvPr/>
        </p:nvSpPr>
        <p:spPr>
          <a:xfrm>
            <a:off x="14382974" y="-272251"/>
            <a:ext cx="1368523" cy="798720"/>
          </a:xfrm>
          <a:custGeom>
            <a:avLst/>
            <a:gdLst/>
            <a:ahLst/>
            <a:cxnLst/>
            <a:rect l="l" t="t" r="r" b="b"/>
            <a:pathLst>
              <a:path w="1368523" h="798720">
                <a:moveTo>
                  <a:pt x="0" y="0"/>
                </a:moveTo>
                <a:lnTo>
                  <a:pt x="1368523" y="0"/>
                </a:lnTo>
                <a:lnTo>
                  <a:pt x="1368523" y="798720"/>
                </a:lnTo>
                <a:lnTo>
                  <a:pt x="0" y="79872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2" name="Freeform 12"/>
          <p:cNvSpPr/>
          <p:nvPr/>
        </p:nvSpPr>
        <p:spPr>
          <a:xfrm flipH="1">
            <a:off x="9263320" y="9903212"/>
            <a:ext cx="1368523" cy="798720"/>
          </a:xfrm>
          <a:custGeom>
            <a:avLst/>
            <a:gdLst/>
            <a:ahLst/>
            <a:cxnLst/>
            <a:rect l="l" t="t" r="r" b="b"/>
            <a:pathLst>
              <a:path w="1368523" h="798720">
                <a:moveTo>
                  <a:pt x="1368523" y="0"/>
                </a:moveTo>
                <a:lnTo>
                  <a:pt x="0" y="0"/>
                </a:lnTo>
                <a:lnTo>
                  <a:pt x="0" y="798720"/>
                </a:lnTo>
                <a:lnTo>
                  <a:pt x="1368523" y="798720"/>
                </a:lnTo>
                <a:lnTo>
                  <a:pt x="1368523"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3" name="Freeform 13"/>
          <p:cNvSpPr/>
          <p:nvPr/>
        </p:nvSpPr>
        <p:spPr>
          <a:xfrm>
            <a:off x="5964214" y="9361987"/>
            <a:ext cx="2579542" cy="1339945"/>
          </a:xfrm>
          <a:custGeom>
            <a:avLst/>
            <a:gdLst/>
            <a:ahLst/>
            <a:cxnLst/>
            <a:rect l="l" t="t" r="r" b="b"/>
            <a:pathLst>
              <a:path w="2579542" h="1339945">
                <a:moveTo>
                  <a:pt x="0" y="0"/>
                </a:moveTo>
                <a:lnTo>
                  <a:pt x="2579543" y="0"/>
                </a:lnTo>
                <a:lnTo>
                  <a:pt x="2579543" y="1339945"/>
                </a:lnTo>
                <a:lnTo>
                  <a:pt x="0" y="1339945"/>
                </a:lnTo>
                <a:lnTo>
                  <a:pt x="0" y="0"/>
                </a:lnTo>
                <a:close/>
              </a:path>
            </a:pathLst>
          </a:custGeom>
          <a:blipFill>
            <a:blip r:embed="rId2">
              <a:extLst>
                <a:ext uri="{96DAC541-7B7A-43D3-8B79-37D633B846F1}">
                  <asvg:svgBlip xmlns:asvg="http://schemas.microsoft.com/office/drawing/2016/SVG/main" r:embed="rId3"/>
                </a:ext>
              </a:extLst>
            </a:blip>
            <a:stretch>
              <a:fillRect b="-95939"/>
            </a:stretch>
          </a:blipFill>
        </p:spPr>
        <p:txBody>
          <a:bodyPr/>
          <a:lstStyle/>
          <a:p>
            <a:endParaRPr lang="en-US"/>
          </a:p>
        </p:txBody>
      </p:sp>
      <p:sp>
        <p:nvSpPr>
          <p:cNvPr id="14" name="Freeform 14"/>
          <p:cNvSpPr/>
          <p:nvPr/>
        </p:nvSpPr>
        <p:spPr>
          <a:xfrm>
            <a:off x="6838250" y="828195"/>
            <a:ext cx="1705506" cy="1513249"/>
          </a:xfrm>
          <a:custGeom>
            <a:avLst/>
            <a:gdLst/>
            <a:ahLst/>
            <a:cxnLst/>
            <a:rect l="l" t="t" r="r" b="b"/>
            <a:pathLst>
              <a:path w="1705506" h="1513249">
                <a:moveTo>
                  <a:pt x="0" y="0"/>
                </a:moveTo>
                <a:lnTo>
                  <a:pt x="1705507" y="0"/>
                </a:lnTo>
                <a:lnTo>
                  <a:pt x="1705507" y="1513249"/>
                </a:lnTo>
                <a:lnTo>
                  <a:pt x="0" y="151324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5" name="Freeform 15"/>
          <p:cNvSpPr/>
          <p:nvPr/>
        </p:nvSpPr>
        <p:spPr>
          <a:xfrm flipH="1">
            <a:off x="16496914" y="3160489"/>
            <a:ext cx="3301932" cy="2929714"/>
          </a:xfrm>
          <a:custGeom>
            <a:avLst/>
            <a:gdLst/>
            <a:ahLst/>
            <a:cxnLst/>
            <a:rect l="l" t="t" r="r" b="b"/>
            <a:pathLst>
              <a:path w="3301932" h="2929714">
                <a:moveTo>
                  <a:pt x="3301932" y="0"/>
                </a:moveTo>
                <a:lnTo>
                  <a:pt x="0" y="0"/>
                </a:lnTo>
                <a:lnTo>
                  <a:pt x="0" y="2929714"/>
                </a:lnTo>
                <a:lnTo>
                  <a:pt x="3301932" y="2929714"/>
                </a:lnTo>
                <a:lnTo>
                  <a:pt x="3301932"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6" name="Freeform 16"/>
          <p:cNvSpPr/>
          <p:nvPr/>
        </p:nvSpPr>
        <p:spPr>
          <a:xfrm>
            <a:off x="4870099" y="7644394"/>
            <a:ext cx="2188230" cy="2258818"/>
          </a:xfrm>
          <a:custGeom>
            <a:avLst/>
            <a:gdLst/>
            <a:ahLst/>
            <a:cxnLst/>
            <a:rect l="l" t="t" r="r" b="b"/>
            <a:pathLst>
              <a:path w="2188230" h="2258818">
                <a:moveTo>
                  <a:pt x="0" y="0"/>
                </a:moveTo>
                <a:lnTo>
                  <a:pt x="2188230" y="0"/>
                </a:lnTo>
                <a:lnTo>
                  <a:pt x="2188230" y="2258818"/>
                </a:lnTo>
                <a:lnTo>
                  <a:pt x="0" y="225881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7" name="Freeform 17"/>
          <p:cNvSpPr/>
          <p:nvPr/>
        </p:nvSpPr>
        <p:spPr>
          <a:xfrm flipH="1">
            <a:off x="15067236" y="901671"/>
            <a:ext cx="2188230" cy="2258818"/>
          </a:xfrm>
          <a:custGeom>
            <a:avLst/>
            <a:gdLst/>
            <a:ahLst/>
            <a:cxnLst/>
            <a:rect l="l" t="t" r="r" b="b"/>
            <a:pathLst>
              <a:path w="2188230" h="2258818">
                <a:moveTo>
                  <a:pt x="2188230" y="0"/>
                </a:moveTo>
                <a:lnTo>
                  <a:pt x="0" y="0"/>
                </a:lnTo>
                <a:lnTo>
                  <a:pt x="0" y="2258818"/>
                </a:lnTo>
                <a:lnTo>
                  <a:pt x="2188230" y="2258818"/>
                </a:lnTo>
                <a:lnTo>
                  <a:pt x="218823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8" name="Freeform 18"/>
          <p:cNvSpPr/>
          <p:nvPr/>
        </p:nvSpPr>
        <p:spPr>
          <a:xfrm rot="1211930">
            <a:off x="9947581" y="7472037"/>
            <a:ext cx="1824739" cy="1848262"/>
          </a:xfrm>
          <a:custGeom>
            <a:avLst/>
            <a:gdLst/>
            <a:ahLst/>
            <a:cxnLst/>
            <a:rect l="l" t="t" r="r" b="b"/>
            <a:pathLst>
              <a:path w="1824739" h="1848262">
                <a:moveTo>
                  <a:pt x="0" y="0"/>
                </a:moveTo>
                <a:lnTo>
                  <a:pt x="1824739" y="0"/>
                </a:lnTo>
                <a:lnTo>
                  <a:pt x="1824739" y="1848263"/>
                </a:lnTo>
                <a:lnTo>
                  <a:pt x="0" y="184826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9" name="Freeform 19"/>
          <p:cNvSpPr/>
          <p:nvPr/>
        </p:nvSpPr>
        <p:spPr>
          <a:xfrm rot="1211930" flipH="1">
            <a:off x="3957730" y="1286888"/>
            <a:ext cx="1824739" cy="1848262"/>
          </a:xfrm>
          <a:custGeom>
            <a:avLst/>
            <a:gdLst/>
            <a:ahLst/>
            <a:cxnLst/>
            <a:rect l="l" t="t" r="r" b="b"/>
            <a:pathLst>
              <a:path w="1824739" h="1848262">
                <a:moveTo>
                  <a:pt x="1824739" y="0"/>
                </a:moveTo>
                <a:lnTo>
                  <a:pt x="0" y="0"/>
                </a:lnTo>
                <a:lnTo>
                  <a:pt x="0" y="1848263"/>
                </a:lnTo>
                <a:lnTo>
                  <a:pt x="1824739" y="1848263"/>
                </a:lnTo>
                <a:lnTo>
                  <a:pt x="1824739"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20" name="Freeform 20"/>
          <p:cNvSpPr/>
          <p:nvPr/>
        </p:nvSpPr>
        <p:spPr>
          <a:xfrm>
            <a:off x="4831515" y="-644912"/>
            <a:ext cx="1132700" cy="1289824"/>
          </a:xfrm>
          <a:custGeom>
            <a:avLst/>
            <a:gdLst/>
            <a:ahLst/>
            <a:cxnLst/>
            <a:rect l="l" t="t" r="r" b="b"/>
            <a:pathLst>
              <a:path w="1132700" h="1289824">
                <a:moveTo>
                  <a:pt x="0" y="0"/>
                </a:moveTo>
                <a:lnTo>
                  <a:pt x="1132699" y="0"/>
                </a:lnTo>
                <a:lnTo>
                  <a:pt x="1132699" y="1289824"/>
                </a:lnTo>
                <a:lnTo>
                  <a:pt x="0" y="12898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F8DB"/>
        </a:solidFill>
        <a:effectLst/>
      </p:bgPr>
    </p:bg>
    <p:spTree>
      <p:nvGrpSpPr>
        <p:cNvPr id="1" name=""/>
        <p:cNvGrpSpPr/>
        <p:nvPr/>
      </p:nvGrpSpPr>
      <p:grpSpPr>
        <a:xfrm>
          <a:off x="0" y="0"/>
          <a:ext cx="0" cy="0"/>
          <a:chOff x="0" y="0"/>
          <a:chExt cx="0" cy="0"/>
        </a:xfrm>
      </p:grpSpPr>
      <p:sp>
        <p:nvSpPr>
          <p:cNvPr id="2" name="Freeform 2"/>
          <p:cNvSpPr/>
          <p:nvPr/>
        </p:nvSpPr>
        <p:spPr>
          <a:xfrm>
            <a:off x="0" y="-284044"/>
            <a:ext cx="2579542" cy="2625488"/>
          </a:xfrm>
          <a:custGeom>
            <a:avLst/>
            <a:gdLst/>
            <a:ahLst/>
            <a:cxnLst/>
            <a:rect l="l" t="t" r="r" b="b"/>
            <a:pathLst>
              <a:path w="2579542" h="2625488">
                <a:moveTo>
                  <a:pt x="0" y="0"/>
                </a:moveTo>
                <a:lnTo>
                  <a:pt x="2579542" y="0"/>
                </a:lnTo>
                <a:lnTo>
                  <a:pt x="2579542" y="2625488"/>
                </a:lnTo>
                <a:lnTo>
                  <a:pt x="0" y="26254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4108967">
            <a:off x="9342072" y="-786275"/>
            <a:ext cx="2579542" cy="2625488"/>
          </a:xfrm>
          <a:custGeom>
            <a:avLst/>
            <a:gdLst/>
            <a:ahLst/>
            <a:cxnLst/>
            <a:rect l="l" t="t" r="r" b="b"/>
            <a:pathLst>
              <a:path w="2579542" h="2625488">
                <a:moveTo>
                  <a:pt x="0" y="0"/>
                </a:moveTo>
                <a:lnTo>
                  <a:pt x="2579542" y="0"/>
                </a:lnTo>
                <a:lnTo>
                  <a:pt x="2579542" y="2625488"/>
                </a:lnTo>
                <a:lnTo>
                  <a:pt x="0" y="26254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rot="-6987632">
            <a:off x="15735914" y="7898884"/>
            <a:ext cx="2579542" cy="2625488"/>
          </a:xfrm>
          <a:custGeom>
            <a:avLst/>
            <a:gdLst/>
            <a:ahLst/>
            <a:cxnLst/>
            <a:rect l="l" t="t" r="r" b="b"/>
            <a:pathLst>
              <a:path w="2579542" h="2625488">
                <a:moveTo>
                  <a:pt x="0" y="0"/>
                </a:moveTo>
                <a:lnTo>
                  <a:pt x="2579542" y="0"/>
                </a:lnTo>
                <a:lnTo>
                  <a:pt x="2579542" y="2625488"/>
                </a:lnTo>
                <a:lnTo>
                  <a:pt x="0" y="26254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rot="8203258" flipH="1">
            <a:off x="833297" y="8431969"/>
            <a:ext cx="2579542" cy="2625488"/>
          </a:xfrm>
          <a:custGeom>
            <a:avLst/>
            <a:gdLst/>
            <a:ahLst/>
            <a:cxnLst/>
            <a:rect l="l" t="t" r="r" b="b"/>
            <a:pathLst>
              <a:path w="2579542" h="2625488">
                <a:moveTo>
                  <a:pt x="2579543" y="0"/>
                </a:moveTo>
                <a:lnTo>
                  <a:pt x="0" y="0"/>
                </a:lnTo>
                <a:lnTo>
                  <a:pt x="0" y="2625488"/>
                </a:lnTo>
                <a:lnTo>
                  <a:pt x="2579543" y="2625488"/>
                </a:lnTo>
                <a:lnTo>
                  <a:pt x="2579543"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13934536" y="9012748"/>
            <a:ext cx="1132700" cy="1289824"/>
          </a:xfrm>
          <a:custGeom>
            <a:avLst/>
            <a:gdLst/>
            <a:ahLst/>
            <a:cxnLst/>
            <a:rect l="l" t="t" r="r" b="b"/>
            <a:pathLst>
              <a:path w="1132700" h="1289824">
                <a:moveTo>
                  <a:pt x="0" y="0"/>
                </a:moveTo>
                <a:lnTo>
                  <a:pt x="1132700" y="0"/>
                </a:lnTo>
                <a:lnTo>
                  <a:pt x="1132700" y="1289824"/>
                </a:lnTo>
                <a:lnTo>
                  <a:pt x="0" y="12898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flipH="1">
            <a:off x="402042" y="3830340"/>
            <a:ext cx="1132700" cy="1289824"/>
          </a:xfrm>
          <a:custGeom>
            <a:avLst/>
            <a:gdLst/>
            <a:ahLst/>
            <a:cxnLst/>
            <a:rect l="l" t="t" r="r" b="b"/>
            <a:pathLst>
              <a:path w="1132700" h="1289824">
                <a:moveTo>
                  <a:pt x="1132700" y="0"/>
                </a:moveTo>
                <a:lnTo>
                  <a:pt x="0" y="0"/>
                </a:lnTo>
                <a:lnTo>
                  <a:pt x="0" y="1289824"/>
                </a:lnTo>
                <a:lnTo>
                  <a:pt x="1132700" y="1289824"/>
                </a:lnTo>
                <a:lnTo>
                  <a:pt x="113270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12326162" y="1870665"/>
            <a:ext cx="1132700" cy="1289824"/>
          </a:xfrm>
          <a:custGeom>
            <a:avLst/>
            <a:gdLst/>
            <a:ahLst/>
            <a:cxnLst/>
            <a:rect l="l" t="t" r="r" b="b"/>
            <a:pathLst>
              <a:path w="1132700" h="1289824">
                <a:moveTo>
                  <a:pt x="0" y="0"/>
                </a:moveTo>
                <a:lnTo>
                  <a:pt x="1132700" y="0"/>
                </a:lnTo>
                <a:lnTo>
                  <a:pt x="1132700" y="1289824"/>
                </a:lnTo>
                <a:lnTo>
                  <a:pt x="0" y="12898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a:off x="284130" y="6415129"/>
            <a:ext cx="1368523" cy="798720"/>
          </a:xfrm>
          <a:custGeom>
            <a:avLst/>
            <a:gdLst/>
            <a:ahLst/>
            <a:cxnLst/>
            <a:rect l="l" t="t" r="r" b="b"/>
            <a:pathLst>
              <a:path w="1368523" h="798720">
                <a:moveTo>
                  <a:pt x="0" y="0"/>
                </a:moveTo>
                <a:lnTo>
                  <a:pt x="1368523" y="0"/>
                </a:lnTo>
                <a:lnTo>
                  <a:pt x="1368523" y="798720"/>
                </a:lnTo>
                <a:lnTo>
                  <a:pt x="0" y="79872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a:off x="14382974" y="-272251"/>
            <a:ext cx="1368523" cy="798720"/>
          </a:xfrm>
          <a:custGeom>
            <a:avLst/>
            <a:gdLst/>
            <a:ahLst/>
            <a:cxnLst/>
            <a:rect l="l" t="t" r="r" b="b"/>
            <a:pathLst>
              <a:path w="1368523" h="798720">
                <a:moveTo>
                  <a:pt x="0" y="0"/>
                </a:moveTo>
                <a:lnTo>
                  <a:pt x="1368523" y="0"/>
                </a:lnTo>
                <a:lnTo>
                  <a:pt x="1368523" y="798720"/>
                </a:lnTo>
                <a:lnTo>
                  <a:pt x="0" y="79872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Freeform 11"/>
          <p:cNvSpPr/>
          <p:nvPr/>
        </p:nvSpPr>
        <p:spPr>
          <a:xfrm flipH="1">
            <a:off x="9263320" y="9903212"/>
            <a:ext cx="1368523" cy="798720"/>
          </a:xfrm>
          <a:custGeom>
            <a:avLst/>
            <a:gdLst/>
            <a:ahLst/>
            <a:cxnLst/>
            <a:rect l="l" t="t" r="r" b="b"/>
            <a:pathLst>
              <a:path w="1368523" h="798720">
                <a:moveTo>
                  <a:pt x="1368523" y="0"/>
                </a:moveTo>
                <a:lnTo>
                  <a:pt x="0" y="0"/>
                </a:lnTo>
                <a:lnTo>
                  <a:pt x="0" y="798720"/>
                </a:lnTo>
                <a:lnTo>
                  <a:pt x="1368523" y="798720"/>
                </a:lnTo>
                <a:lnTo>
                  <a:pt x="1368523"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2" name="Freeform 12"/>
          <p:cNvSpPr/>
          <p:nvPr/>
        </p:nvSpPr>
        <p:spPr>
          <a:xfrm>
            <a:off x="5964214" y="9361987"/>
            <a:ext cx="2579542" cy="1339945"/>
          </a:xfrm>
          <a:custGeom>
            <a:avLst/>
            <a:gdLst/>
            <a:ahLst/>
            <a:cxnLst/>
            <a:rect l="l" t="t" r="r" b="b"/>
            <a:pathLst>
              <a:path w="2579542" h="1339945">
                <a:moveTo>
                  <a:pt x="0" y="0"/>
                </a:moveTo>
                <a:lnTo>
                  <a:pt x="2579543" y="0"/>
                </a:lnTo>
                <a:lnTo>
                  <a:pt x="2579543" y="1339945"/>
                </a:lnTo>
                <a:lnTo>
                  <a:pt x="0" y="1339945"/>
                </a:lnTo>
                <a:lnTo>
                  <a:pt x="0" y="0"/>
                </a:lnTo>
                <a:close/>
              </a:path>
            </a:pathLst>
          </a:custGeom>
          <a:blipFill>
            <a:blip r:embed="rId2">
              <a:extLst>
                <a:ext uri="{96DAC541-7B7A-43D3-8B79-37D633B846F1}">
                  <asvg:svgBlip xmlns:asvg="http://schemas.microsoft.com/office/drawing/2016/SVG/main" r:embed="rId3"/>
                </a:ext>
              </a:extLst>
            </a:blip>
            <a:stretch>
              <a:fillRect b="-95939"/>
            </a:stretch>
          </a:blipFill>
        </p:spPr>
        <p:txBody>
          <a:bodyPr/>
          <a:lstStyle/>
          <a:p>
            <a:endParaRPr lang="en-US"/>
          </a:p>
        </p:txBody>
      </p:sp>
      <p:sp>
        <p:nvSpPr>
          <p:cNvPr id="13" name="Freeform 13"/>
          <p:cNvSpPr/>
          <p:nvPr/>
        </p:nvSpPr>
        <p:spPr>
          <a:xfrm>
            <a:off x="6838250" y="828195"/>
            <a:ext cx="1705506" cy="1513249"/>
          </a:xfrm>
          <a:custGeom>
            <a:avLst/>
            <a:gdLst/>
            <a:ahLst/>
            <a:cxnLst/>
            <a:rect l="l" t="t" r="r" b="b"/>
            <a:pathLst>
              <a:path w="1705506" h="1513249">
                <a:moveTo>
                  <a:pt x="0" y="0"/>
                </a:moveTo>
                <a:lnTo>
                  <a:pt x="1705507" y="0"/>
                </a:lnTo>
                <a:lnTo>
                  <a:pt x="1705507" y="1513249"/>
                </a:lnTo>
                <a:lnTo>
                  <a:pt x="0" y="151324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4" name="Freeform 14"/>
          <p:cNvSpPr/>
          <p:nvPr/>
        </p:nvSpPr>
        <p:spPr>
          <a:xfrm flipH="1">
            <a:off x="16496914" y="3160489"/>
            <a:ext cx="3301932" cy="2929714"/>
          </a:xfrm>
          <a:custGeom>
            <a:avLst/>
            <a:gdLst/>
            <a:ahLst/>
            <a:cxnLst/>
            <a:rect l="l" t="t" r="r" b="b"/>
            <a:pathLst>
              <a:path w="3301932" h="2929714">
                <a:moveTo>
                  <a:pt x="3301932" y="0"/>
                </a:moveTo>
                <a:lnTo>
                  <a:pt x="0" y="0"/>
                </a:lnTo>
                <a:lnTo>
                  <a:pt x="0" y="2929714"/>
                </a:lnTo>
                <a:lnTo>
                  <a:pt x="3301932" y="2929714"/>
                </a:lnTo>
                <a:lnTo>
                  <a:pt x="3301932"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5" name="Freeform 15"/>
          <p:cNvSpPr/>
          <p:nvPr/>
        </p:nvSpPr>
        <p:spPr>
          <a:xfrm>
            <a:off x="4870099" y="7644394"/>
            <a:ext cx="2188230" cy="2258818"/>
          </a:xfrm>
          <a:custGeom>
            <a:avLst/>
            <a:gdLst/>
            <a:ahLst/>
            <a:cxnLst/>
            <a:rect l="l" t="t" r="r" b="b"/>
            <a:pathLst>
              <a:path w="2188230" h="2258818">
                <a:moveTo>
                  <a:pt x="0" y="0"/>
                </a:moveTo>
                <a:lnTo>
                  <a:pt x="2188230" y="0"/>
                </a:lnTo>
                <a:lnTo>
                  <a:pt x="2188230" y="2258818"/>
                </a:lnTo>
                <a:lnTo>
                  <a:pt x="0" y="225881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6" name="Freeform 16"/>
          <p:cNvSpPr/>
          <p:nvPr/>
        </p:nvSpPr>
        <p:spPr>
          <a:xfrm flipH="1">
            <a:off x="15067236" y="901671"/>
            <a:ext cx="2188230" cy="2258818"/>
          </a:xfrm>
          <a:custGeom>
            <a:avLst/>
            <a:gdLst/>
            <a:ahLst/>
            <a:cxnLst/>
            <a:rect l="l" t="t" r="r" b="b"/>
            <a:pathLst>
              <a:path w="2188230" h="2258818">
                <a:moveTo>
                  <a:pt x="2188230" y="0"/>
                </a:moveTo>
                <a:lnTo>
                  <a:pt x="0" y="0"/>
                </a:lnTo>
                <a:lnTo>
                  <a:pt x="0" y="2258818"/>
                </a:lnTo>
                <a:lnTo>
                  <a:pt x="2188230" y="2258818"/>
                </a:lnTo>
                <a:lnTo>
                  <a:pt x="218823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7" name="Freeform 17"/>
          <p:cNvSpPr/>
          <p:nvPr/>
        </p:nvSpPr>
        <p:spPr>
          <a:xfrm rot="1211930">
            <a:off x="10804800" y="7849672"/>
            <a:ext cx="1824739" cy="1848262"/>
          </a:xfrm>
          <a:custGeom>
            <a:avLst/>
            <a:gdLst/>
            <a:ahLst/>
            <a:cxnLst/>
            <a:rect l="l" t="t" r="r" b="b"/>
            <a:pathLst>
              <a:path w="1824739" h="1848262">
                <a:moveTo>
                  <a:pt x="0" y="0"/>
                </a:moveTo>
                <a:lnTo>
                  <a:pt x="1824739" y="0"/>
                </a:lnTo>
                <a:lnTo>
                  <a:pt x="1824739" y="1848262"/>
                </a:lnTo>
                <a:lnTo>
                  <a:pt x="0" y="184826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8" name="Freeform 18"/>
          <p:cNvSpPr/>
          <p:nvPr/>
        </p:nvSpPr>
        <p:spPr>
          <a:xfrm rot="1211930" flipH="1">
            <a:off x="3957730" y="1286888"/>
            <a:ext cx="1824739" cy="1848262"/>
          </a:xfrm>
          <a:custGeom>
            <a:avLst/>
            <a:gdLst/>
            <a:ahLst/>
            <a:cxnLst/>
            <a:rect l="l" t="t" r="r" b="b"/>
            <a:pathLst>
              <a:path w="1824739" h="1848262">
                <a:moveTo>
                  <a:pt x="1824739" y="0"/>
                </a:moveTo>
                <a:lnTo>
                  <a:pt x="0" y="0"/>
                </a:lnTo>
                <a:lnTo>
                  <a:pt x="0" y="1848263"/>
                </a:lnTo>
                <a:lnTo>
                  <a:pt x="1824739" y="1848263"/>
                </a:lnTo>
                <a:lnTo>
                  <a:pt x="1824739"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9" name="Freeform 19"/>
          <p:cNvSpPr/>
          <p:nvPr/>
        </p:nvSpPr>
        <p:spPr>
          <a:xfrm>
            <a:off x="4831515" y="-644912"/>
            <a:ext cx="1132700" cy="1289824"/>
          </a:xfrm>
          <a:custGeom>
            <a:avLst/>
            <a:gdLst/>
            <a:ahLst/>
            <a:cxnLst/>
            <a:rect l="l" t="t" r="r" b="b"/>
            <a:pathLst>
              <a:path w="1132700" h="1289824">
                <a:moveTo>
                  <a:pt x="0" y="0"/>
                </a:moveTo>
                <a:lnTo>
                  <a:pt x="1132699" y="0"/>
                </a:lnTo>
                <a:lnTo>
                  <a:pt x="1132699" y="1289824"/>
                </a:lnTo>
                <a:lnTo>
                  <a:pt x="0" y="12898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20" name="Group 20"/>
          <p:cNvGrpSpPr/>
          <p:nvPr/>
        </p:nvGrpSpPr>
        <p:grpSpPr>
          <a:xfrm>
            <a:off x="1289771" y="1028700"/>
            <a:ext cx="15969529" cy="8182928"/>
            <a:chOff x="0" y="0"/>
            <a:chExt cx="5402038" cy="2768052"/>
          </a:xfrm>
        </p:grpSpPr>
        <p:sp>
          <p:nvSpPr>
            <p:cNvPr id="21" name="Freeform 21"/>
            <p:cNvSpPr/>
            <p:nvPr/>
          </p:nvSpPr>
          <p:spPr>
            <a:xfrm>
              <a:off x="0" y="0"/>
              <a:ext cx="5402038" cy="2768052"/>
            </a:xfrm>
            <a:custGeom>
              <a:avLst/>
              <a:gdLst/>
              <a:ahLst/>
              <a:cxnLst/>
              <a:rect l="l" t="t" r="r" b="b"/>
              <a:pathLst>
                <a:path w="5402038" h="2768052">
                  <a:moveTo>
                    <a:pt x="5277578" y="2768052"/>
                  </a:moveTo>
                  <a:lnTo>
                    <a:pt x="124460" y="2768052"/>
                  </a:lnTo>
                  <a:cubicBezTo>
                    <a:pt x="55880" y="2768052"/>
                    <a:pt x="0" y="2712172"/>
                    <a:pt x="0" y="2643592"/>
                  </a:cubicBezTo>
                  <a:lnTo>
                    <a:pt x="0" y="124460"/>
                  </a:lnTo>
                  <a:cubicBezTo>
                    <a:pt x="0" y="55880"/>
                    <a:pt x="55880" y="0"/>
                    <a:pt x="124460" y="0"/>
                  </a:cubicBezTo>
                  <a:lnTo>
                    <a:pt x="5277578" y="0"/>
                  </a:lnTo>
                  <a:cubicBezTo>
                    <a:pt x="5346158" y="0"/>
                    <a:pt x="5402038" y="55880"/>
                    <a:pt x="5402038" y="124460"/>
                  </a:cubicBezTo>
                  <a:lnTo>
                    <a:pt x="5402038" y="2643592"/>
                  </a:lnTo>
                  <a:cubicBezTo>
                    <a:pt x="5402038" y="2712172"/>
                    <a:pt x="5346158" y="2768052"/>
                    <a:pt x="5277578" y="2768052"/>
                  </a:cubicBezTo>
                  <a:close/>
                </a:path>
              </a:pathLst>
            </a:custGeom>
            <a:solidFill>
              <a:srgbClr val="FFFFFF"/>
            </a:solidFill>
          </p:spPr>
          <p:txBody>
            <a:bodyPr/>
            <a:lstStyle/>
            <a:p>
              <a:endParaRPr lang="en-US"/>
            </a:p>
          </p:txBody>
        </p:sp>
      </p:grpSp>
      <p:sp>
        <p:nvSpPr>
          <p:cNvPr id="22" name="Freeform 22"/>
          <p:cNvSpPr/>
          <p:nvPr/>
        </p:nvSpPr>
        <p:spPr>
          <a:xfrm>
            <a:off x="2618030" y="1584820"/>
            <a:ext cx="5559668" cy="7189226"/>
          </a:xfrm>
          <a:custGeom>
            <a:avLst/>
            <a:gdLst/>
            <a:ahLst/>
            <a:cxnLst/>
            <a:rect l="l" t="t" r="r" b="b"/>
            <a:pathLst>
              <a:path w="5559668" h="7189226">
                <a:moveTo>
                  <a:pt x="0" y="0"/>
                </a:moveTo>
                <a:lnTo>
                  <a:pt x="5559669" y="0"/>
                </a:lnTo>
                <a:lnTo>
                  <a:pt x="5559669" y="7189226"/>
                </a:lnTo>
                <a:lnTo>
                  <a:pt x="0" y="7189226"/>
                </a:lnTo>
                <a:lnTo>
                  <a:pt x="0" y="0"/>
                </a:lnTo>
                <a:close/>
              </a:path>
            </a:pathLst>
          </a:custGeom>
          <a:blipFill>
            <a:blip r:embed="rId14"/>
            <a:stretch>
              <a:fillRect/>
            </a:stretch>
          </a:blipFill>
        </p:spPr>
        <p:txBody>
          <a:bodyPr/>
          <a:lstStyle/>
          <a:p>
            <a:endParaRPr lang="en-US"/>
          </a:p>
        </p:txBody>
      </p:sp>
      <p:sp>
        <p:nvSpPr>
          <p:cNvPr id="23" name="TextBox 23"/>
          <p:cNvSpPr txBox="1"/>
          <p:nvPr/>
        </p:nvSpPr>
        <p:spPr>
          <a:xfrm>
            <a:off x="8822047" y="1766133"/>
            <a:ext cx="7674867" cy="2488187"/>
          </a:xfrm>
          <a:prstGeom prst="rect">
            <a:avLst/>
          </a:prstGeom>
        </p:spPr>
        <p:txBody>
          <a:bodyPr lIns="0" tIns="0" rIns="0" bIns="0" rtlCol="0" anchor="t">
            <a:spAutoFit/>
          </a:bodyPr>
          <a:lstStyle/>
          <a:p>
            <a:pPr algn="ctr">
              <a:lnSpc>
                <a:spcPts val="6372"/>
              </a:lnSpc>
            </a:pPr>
            <a:r>
              <a:rPr lang="en-US" sz="7324">
                <a:solidFill>
                  <a:srgbClr val="355FB5"/>
                </a:solidFill>
                <a:latin typeface="Borsok"/>
                <a:ea typeface="Borsok"/>
                <a:cs typeface="Borsok"/>
                <a:sym typeface="Borsok"/>
              </a:rPr>
              <a:t>WELCOME TO MIDDLE SCHOOL!</a:t>
            </a:r>
          </a:p>
        </p:txBody>
      </p:sp>
      <p:sp>
        <p:nvSpPr>
          <p:cNvPr id="24" name="TextBox 24"/>
          <p:cNvSpPr txBox="1"/>
          <p:nvPr/>
        </p:nvSpPr>
        <p:spPr>
          <a:xfrm>
            <a:off x="8937524" y="4311470"/>
            <a:ext cx="7674867" cy="511714"/>
          </a:xfrm>
          <a:prstGeom prst="rect">
            <a:avLst/>
          </a:prstGeom>
        </p:spPr>
        <p:txBody>
          <a:bodyPr lIns="0" tIns="0" rIns="0" bIns="0" rtlCol="0" anchor="t">
            <a:spAutoFit/>
          </a:bodyPr>
          <a:lstStyle/>
          <a:p>
            <a:pPr algn="l">
              <a:lnSpc>
                <a:spcPts val="3919"/>
              </a:lnSpc>
            </a:pPr>
            <a:r>
              <a:rPr lang="en-US" sz="3732">
                <a:solidFill>
                  <a:srgbClr val="355FB5"/>
                </a:solidFill>
                <a:latin typeface="Cerebri"/>
                <a:ea typeface="Cerebri"/>
                <a:cs typeface="Cerebri"/>
                <a:sym typeface="Cerebri"/>
              </a:rPr>
              <a:t>Today, we will cover...</a:t>
            </a:r>
          </a:p>
        </p:txBody>
      </p:sp>
      <p:sp>
        <p:nvSpPr>
          <p:cNvPr id="25" name="TextBox 25"/>
          <p:cNvSpPr txBox="1"/>
          <p:nvPr/>
        </p:nvSpPr>
        <p:spPr>
          <a:xfrm>
            <a:off x="8877132" y="4915317"/>
            <a:ext cx="7674867" cy="3751482"/>
          </a:xfrm>
          <a:prstGeom prst="rect">
            <a:avLst/>
          </a:prstGeom>
        </p:spPr>
        <p:txBody>
          <a:bodyPr lIns="0" tIns="0" rIns="0" bIns="0" rtlCol="0" anchor="t">
            <a:spAutoFit/>
          </a:bodyPr>
          <a:lstStyle/>
          <a:p>
            <a:pPr marL="729880" lvl="1" indent="-364940" algn="l">
              <a:lnSpc>
                <a:spcPts val="6017"/>
              </a:lnSpc>
              <a:buFont typeface="Arial"/>
              <a:buChar char="•"/>
            </a:pPr>
            <a:r>
              <a:rPr lang="en-US" sz="3380">
                <a:solidFill>
                  <a:srgbClr val="355FB5"/>
                </a:solidFill>
                <a:latin typeface="Cerebri"/>
                <a:ea typeface="Cerebri"/>
                <a:cs typeface="Cerebri"/>
                <a:sym typeface="Cerebri"/>
              </a:rPr>
              <a:t>Schoology Access and Expectations</a:t>
            </a:r>
          </a:p>
          <a:p>
            <a:pPr marL="729880" lvl="1" indent="-364940" algn="l">
              <a:lnSpc>
                <a:spcPts val="6017"/>
              </a:lnSpc>
              <a:buFont typeface="Arial"/>
              <a:buChar char="•"/>
            </a:pPr>
            <a:r>
              <a:rPr lang="en-US" sz="3380">
                <a:solidFill>
                  <a:srgbClr val="355FB5"/>
                </a:solidFill>
                <a:latin typeface="Cerebri"/>
                <a:ea typeface="Cerebri"/>
                <a:cs typeface="Cerebri"/>
                <a:sym typeface="Cerebri"/>
              </a:rPr>
              <a:t>Re-testing and Testing Calendar</a:t>
            </a:r>
          </a:p>
          <a:p>
            <a:pPr marL="729880" lvl="1" indent="-364940" algn="l">
              <a:lnSpc>
                <a:spcPts val="6017"/>
              </a:lnSpc>
              <a:buFont typeface="Arial"/>
              <a:buChar char="•"/>
            </a:pPr>
            <a:r>
              <a:rPr lang="en-US" sz="3380">
                <a:solidFill>
                  <a:srgbClr val="355FB5"/>
                </a:solidFill>
                <a:latin typeface="Cerebri"/>
                <a:ea typeface="Cerebri"/>
                <a:cs typeface="Cerebri"/>
                <a:sym typeface="Cerebri"/>
              </a:rPr>
              <a:t>Grading Policy</a:t>
            </a:r>
          </a:p>
          <a:p>
            <a:pPr marL="729880" lvl="1" indent="-364940" algn="l">
              <a:lnSpc>
                <a:spcPts val="6017"/>
              </a:lnSpc>
              <a:buFont typeface="Arial"/>
              <a:buChar char="•"/>
            </a:pPr>
            <a:r>
              <a:rPr lang="en-US" sz="3380">
                <a:solidFill>
                  <a:srgbClr val="355FB5"/>
                </a:solidFill>
                <a:latin typeface="Cerebri"/>
                <a:ea typeface="Cerebri"/>
                <a:cs typeface="Cerebri"/>
                <a:sym typeface="Cerebri"/>
              </a:rPr>
              <a:t>PBIS Rewards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8DB"/>
        </a:solidFill>
        <a:effectLst/>
      </p:bgPr>
    </p:bg>
    <p:spTree>
      <p:nvGrpSpPr>
        <p:cNvPr id="1" name=""/>
        <p:cNvGrpSpPr/>
        <p:nvPr/>
      </p:nvGrpSpPr>
      <p:grpSpPr>
        <a:xfrm>
          <a:off x="0" y="0"/>
          <a:ext cx="0" cy="0"/>
          <a:chOff x="0" y="0"/>
          <a:chExt cx="0" cy="0"/>
        </a:xfrm>
      </p:grpSpPr>
      <p:sp>
        <p:nvSpPr>
          <p:cNvPr id="2" name="Freeform 2"/>
          <p:cNvSpPr/>
          <p:nvPr/>
        </p:nvSpPr>
        <p:spPr>
          <a:xfrm>
            <a:off x="0" y="-284044"/>
            <a:ext cx="2579542" cy="2625488"/>
          </a:xfrm>
          <a:custGeom>
            <a:avLst/>
            <a:gdLst/>
            <a:ahLst/>
            <a:cxnLst/>
            <a:rect l="l" t="t" r="r" b="b"/>
            <a:pathLst>
              <a:path w="2579542" h="2625488">
                <a:moveTo>
                  <a:pt x="0" y="0"/>
                </a:moveTo>
                <a:lnTo>
                  <a:pt x="2579542" y="0"/>
                </a:lnTo>
                <a:lnTo>
                  <a:pt x="2579542" y="2625488"/>
                </a:lnTo>
                <a:lnTo>
                  <a:pt x="0" y="26254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4108967">
            <a:off x="9342072" y="-786275"/>
            <a:ext cx="2579542" cy="2625488"/>
          </a:xfrm>
          <a:custGeom>
            <a:avLst/>
            <a:gdLst/>
            <a:ahLst/>
            <a:cxnLst/>
            <a:rect l="l" t="t" r="r" b="b"/>
            <a:pathLst>
              <a:path w="2579542" h="2625488">
                <a:moveTo>
                  <a:pt x="0" y="0"/>
                </a:moveTo>
                <a:lnTo>
                  <a:pt x="2579542" y="0"/>
                </a:lnTo>
                <a:lnTo>
                  <a:pt x="2579542" y="2625488"/>
                </a:lnTo>
                <a:lnTo>
                  <a:pt x="0" y="26254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rot="-6987632">
            <a:off x="15735914" y="7898884"/>
            <a:ext cx="2579542" cy="2625488"/>
          </a:xfrm>
          <a:custGeom>
            <a:avLst/>
            <a:gdLst/>
            <a:ahLst/>
            <a:cxnLst/>
            <a:rect l="l" t="t" r="r" b="b"/>
            <a:pathLst>
              <a:path w="2579542" h="2625488">
                <a:moveTo>
                  <a:pt x="0" y="0"/>
                </a:moveTo>
                <a:lnTo>
                  <a:pt x="2579542" y="0"/>
                </a:lnTo>
                <a:lnTo>
                  <a:pt x="2579542" y="2625488"/>
                </a:lnTo>
                <a:lnTo>
                  <a:pt x="0" y="26254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rot="8203258" flipH="1">
            <a:off x="833297" y="8431969"/>
            <a:ext cx="2579542" cy="2625488"/>
          </a:xfrm>
          <a:custGeom>
            <a:avLst/>
            <a:gdLst/>
            <a:ahLst/>
            <a:cxnLst/>
            <a:rect l="l" t="t" r="r" b="b"/>
            <a:pathLst>
              <a:path w="2579542" h="2625488">
                <a:moveTo>
                  <a:pt x="2579543" y="0"/>
                </a:moveTo>
                <a:lnTo>
                  <a:pt x="0" y="0"/>
                </a:lnTo>
                <a:lnTo>
                  <a:pt x="0" y="2625488"/>
                </a:lnTo>
                <a:lnTo>
                  <a:pt x="2579543" y="2625488"/>
                </a:lnTo>
                <a:lnTo>
                  <a:pt x="2579543"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13934536" y="9012748"/>
            <a:ext cx="1132700" cy="1289824"/>
          </a:xfrm>
          <a:custGeom>
            <a:avLst/>
            <a:gdLst/>
            <a:ahLst/>
            <a:cxnLst/>
            <a:rect l="l" t="t" r="r" b="b"/>
            <a:pathLst>
              <a:path w="1132700" h="1289824">
                <a:moveTo>
                  <a:pt x="0" y="0"/>
                </a:moveTo>
                <a:lnTo>
                  <a:pt x="1132700" y="0"/>
                </a:lnTo>
                <a:lnTo>
                  <a:pt x="1132700" y="1289824"/>
                </a:lnTo>
                <a:lnTo>
                  <a:pt x="0" y="12898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flipH="1">
            <a:off x="402042" y="3830340"/>
            <a:ext cx="1132700" cy="1289824"/>
          </a:xfrm>
          <a:custGeom>
            <a:avLst/>
            <a:gdLst/>
            <a:ahLst/>
            <a:cxnLst/>
            <a:rect l="l" t="t" r="r" b="b"/>
            <a:pathLst>
              <a:path w="1132700" h="1289824">
                <a:moveTo>
                  <a:pt x="1132700" y="0"/>
                </a:moveTo>
                <a:lnTo>
                  <a:pt x="0" y="0"/>
                </a:lnTo>
                <a:lnTo>
                  <a:pt x="0" y="1289824"/>
                </a:lnTo>
                <a:lnTo>
                  <a:pt x="1132700" y="1289824"/>
                </a:lnTo>
                <a:lnTo>
                  <a:pt x="113270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12326162" y="1870665"/>
            <a:ext cx="1132700" cy="1289824"/>
          </a:xfrm>
          <a:custGeom>
            <a:avLst/>
            <a:gdLst/>
            <a:ahLst/>
            <a:cxnLst/>
            <a:rect l="l" t="t" r="r" b="b"/>
            <a:pathLst>
              <a:path w="1132700" h="1289824">
                <a:moveTo>
                  <a:pt x="0" y="0"/>
                </a:moveTo>
                <a:lnTo>
                  <a:pt x="1132700" y="0"/>
                </a:lnTo>
                <a:lnTo>
                  <a:pt x="1132700" y="1289824"/>
                </a:lnTo>
                <a:lnTo>
                  <a:pt x="0" y="12898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a:off x="284130" y="6415129"/>
            <a:ext cx="1368523" cy="798720"/>
          </a:xfrm>
          <a:custGeom>
            <a:avLst/>
            <a:gdLst/>
            <a:ahLst/>
            <a:cxnLst/>
            <a:rect l="l" t="t" r="r" b="b"/>
            <a:pathLst>
              <a:path w="1368523" h="798720">
                <a:moveTo>
                  <a:pt x="0" y="0"/>
                </a:moveTo>
                <a:lnTo>
                  <a:pt x="1368523" y="0"/>
                </a:lnTo>
                <a:lnTo>
                  <a:pt x="1368523" y="798720"/>
                </a:lnTo>
                <a:lnTo>
                  <a:pt x="0" y="79872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a:off x="14382974" y="-272251"/>
            <a:ext cx="1368523" cy="798720"/>
          </a:xfrm>
          <a:custGeom>
            <a:avLst/>
            <a:gdLst/>
            <a:ahLst/>
            <a:cxnLst/>
            <a:rect l="l" t="t" r="r" b="b"/>
            <a:pathLst>
              <a:path w="1368523" h="798720">
                <a:moveTo>
                  <a:pt x="0" y="0"/>
                </a:moveTo>
                <a:lnTo>
                  <a:pt x="1368523" y="0"/>
                </a:lnTo>
                <a:lnTo>
                  <a:pt x="1368523" y="798720"/>
                </a:lnTo>
                <a:lnTo>
                  <a:pt x="0" y="79872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Freeform 11"/>
          <p:cNvSpPr/>
          <p:nvPr/>
        </p:nvSpPr>
        <p:spPr>
          <a:xfrm flipH="1">
            <a:off x="9263320" y="9903212"/>
            <a:ext cx="1368523" cy="798720"/>
          </a:xfrm>
          <a:custGeom>
            <a:avLst/>
            <a:gdLst/>
            <a:ahLst/>
            <a:cxnLst/>
            <a:rect l="l" t="t" r="r" b="b"/>
            <a:pathLst>
              <a:path w="1368523" h="798720">
                <a:moveTo>
                  <a:pt x="1368523" y="0"/>
                </a:moveTo>
                <a:lnTo>
                  <a:pt x="0" y="0"/>
                </a:lnTo>
                <a:lnTo>
                  <a:pt x="0" y="798720"/>
                </a:lnTo>
                <a:lnTo>
                  <a:pt x="1368523" y="798720"/>
                </a:lnTo>
                <a:lnTo>
                  <a:pt x="1368523"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2" name="Freeform 12"/>
          <p:cNvSpPr/>
          <p:nvPr/>
        </p:nvSpPr>
        <p:spPr>
          <a:xfrm>
            <a:off x="5964214" y="9361987"/>
            <a:ext cx="2579542" cy="1339945"/>
          </a:xfrm>
          <a:custGeom>
            <a:avLst/>
            <a:gdLst/>
            <a:ahLst/>
            <a:cxnLst/>
            <a:rect l="l" t="t" r="r" b="b"/>
            <a:pathLst>
              <a:path w="2579542" h="1339945">
                <a:moveTo>
                  <a:pt x="0" y="0"/>
                </a:moveTo>
                <a:lnTo>
                  <a:pt x="2579543" y="0"/>
                </a:lnTo>
                <a:lnTo>
                  <a:pt x="2579543" y="1339945"/>
                </a:lnTo>
                <a:lnTo>
                  <a:pt x="0" y="1339945"/>
                </a:lnTo>
                <a:lnTo>
                  <a:pt x="0" y="0"/>
                </a:lnTo>
                <a:close/>
              </a:path>
            </a:pathLst>
          </a:custGeom>
          <a:blipFill>
            <a:blip r:embed="rId2">
              <a:extLst>
                <a:ext uri="{96DAC541-7B7A-43D3-8B79-37D633B846F1}">
                  <asvg:svgBlip xmlns:asvg="http://schemas.microsoft.com/office/drawing/2016/SVG/main" r:embed="rId3"/>
                </a:ext>
              </a:extLst>
            </a:blip>
            <a:stretch>
              <a:fillRect b="-95939"/>
            </a:stretch>
          </a:blipFill>
        </p:spPr>
        <p:txBody>
          <a:bodyPr/>
          <a:lstStyle/>
          <a:p>
            <a:endParaRPr lang="en-US"/>
          </a:p>
        </p:txBody>
      </p:sp>
      <p:sp>
        <p:nvSpPr>
          <p:cNvPr id="13" name="Freeform 13"/>
          <p:cNvSpPr/>
          <p:nvPr/>
        </p:nvSpPr>
        <p:spPr>
          <a:xfrm>
            <a:off x="6838250" y="828195"/>
            <a:ext cx="1705506" cy="1513249"/>
          </a:xfrm>
          <a:custGeom>
            <a:avLst/>
            <a:gdLst/>
            <a:ahLst/>
            <a:cxnLst/>
            <a:rect l="l" t="t" r="r" b="b"/>
            <a:pathLst>
              <a:path w="1705506" h="1513249">
                <a:moveTo>
                  <a:pt x="0" y="0"/>
                </a:moveTo>
                <a:lnTo>
                  <a:pt x="1705507" y="0"/>
                </a:lnTo>
                <a:lnTo>
                  <a:pt x="1705507" y="1513249"/>
                </a:lnTo>
                <a:lnTo>
                  <a:pt x="0" y="151324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4" name="Freeform 14"/>
          <p:cNvSpPr/>
          <p:nvPr/>
        </p:nvSpPr>
        <p:spPr>
          <a:xfrm flipH="1">
            <a:off x="16496914" y="3160489"/>
            <a:ext cx="3301932" cy="2929714"/>
          </a:xfrm>
          <a:custGeom>
            <a:avLst/>
            <a:gdLst/>
            <a:ahLst/>
            <a:cxnLst/>
            <a:rect l="l" t="t" r="r" b="b"/>
            <a:pathLst>
              <a:path w="3301932" h="2929714">
                <a:moveTo>
                  <a:pt x="3301932" y="0"/>
                </a:moveTo>
                <a:lnTo>
                  <a:pt x="0" y="0"/>
                </a:lnTo>
                <a:lnTo>
                  <a:pt x="0" y="2929714"/>
                </a:lnTo>
                <a:lnTo>
                  <a:pt x="3301932" y="2929714"/>
                </a:lnTo>
                <a:lnTo>
                  <a:pt x="3301932"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5" name="Freeform 15"/>
          <p:cNvSpPr/>
          <p:nvPr/>
        </p:nvSpPr>
        <p:spPr>
          <a:xfrm>
            <a:off x="4870099" y="7644394"/>
            <a:ext cx="2188230" cy="2258818"/>
          </a:xfrm>
          <a:custGeom>
            <a:avLst/>
            <a:gdLst/>
            <a:ahLst/>
            <a:cxnLst/>
            <a:rect l="l" t="t" r="r" b="b"/>
            <a:pathLst>
              <a:path w="2188230" h="2258818">
                <a:moveTo>
                  <a:pt x="0" y="0"/>
                </a:moveTo>
                <a:lnTo>
                  <a:pt x="2188230" y="0"/>
                </a:lnTo>
                <a:lnTo>
                  <a:pt x="2188230" y="2258818"/>
                </a:lnTo>
                <a:lnTo>
                  <a:pt x="0" y="225881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6" name="Freeform 16"/>
          <p:cNvSpPr/>
          <p:nvPr/>
        </p:nvSpPr>
        <p:spPr>
          <a:xfrm flipH="1">
            <a:off x="15067236" y="901671"/>
            <a:ext cx="2188230" cy="2258818"/>
          </a:xfrm>
          <a:custGeom>
            <a:avLst/>
            <a:gdLst/>
            <a:ahLst/>
            <a:cxnLst/>
            <a:rect l="l" t="t" r="r" b="b"/>
            <a:pathLst>
              <a:path w="2188230" h="2258818">
                <a:moveTo>
                  <a:pt x="2188230" y="0"/>
                </a:moveTo>
                <a:lnTo>
                  <a:pt x="0" y="0"/>
                </a:lnTo>
                <a:lnTo>
                  <a:pt x="0" y="2258818"/>
                </a:lnTo>
                <a:lnTo>
                  <a:pt x="2188230" y="2258818"/>
                </a:lnTo>
                <a:lnTo>
                  <a:pt x="218823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7" name="Freeform 17"/>
          <p:cNvSpPr/>
          <p:nvPr/>
        </p:nvSpPr>
        <p:spPr>
          <a:xfrm rot="1211930">
            <a:off x="10804800" y="7849672"/>
            <a:ext cx="1824739" cy="1848262"/>
          </a:xfrm>
          <a:custGeom>
            <a:avLst/>
            <a:gdLst/>
            <a:ahLst/>
            <a:cxnLst/>
            <a:rect l="l" t="t" r="r" b="b"/>
            <a:pathLst>
              <a:path w="1824739" h="1848262">
                <a:moveTo>
                  <a:pt x="0" y="0"/>
                </a:moveTo>
                <a:lnTo>
                  <a:pt x="1824739" y="0"/>
                </a:lnTo>
                <a:lnTo>
                  <a:pt x="1824739" y="1848262"/>
                </a:lnTo>
                <a:lnTo>
                  <a:pt x="0" y="184826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8" name="Freeform 18"/>
          <p:cNvSpPr/>
          <p:nvPr/>
        </p:nvSpPr>
        <p:spPr>
          <a:xfrm rot="1211930" flipH="1">
            <a:off x="3957730" y="1286888"/>
            <a:ext cx="1824739" cy="1848262"/>
          </a:xfrm>
          <a:custGeom>
            <a:avLst/>
            <a:gdLst/>
            <a:ahLst/>
            <a:cxnLst/>
            <a:rect l="l" t="t" r="r" b="b"/>
            <a:pathLst>
              <a:path w="1824739" h="1848262">
                <a:moveTo>
                  <a:pt x="1824739" y="0"/>
                </a:moveTo>
                <a:lnTo>
                  <a:pt x="0" y="0"/>
                </a:lnTo>
                <a:lnTo>
                  <a:pt x="0" y="1848263"/>
                </a:lnTo>
                <a:lnTo>
                  <a:pt x="1824739" y="1848263"/>
                </a:lnTo>
                <a:lnTo>
                  <a:pt x="1824739"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9" name="Freeform 19"/>
          <p:cNvSpPr/>
          <p:nvPr/>
        </p:nvSpPr>
        <p:spPr>
          <a:xfrm>
            <a:off x="4831515" y="-644912"/>
            <a:ext cx="1132700" cy="1289824"/>
          </a:xfrm>
          <a:custGeom>
            <a:avLst/>
            <a:gdLst/>
            <a:ahLst/>
            <a:cxnLst/>
            <a:rect l="l" t="t" r="r" b="b"/>
            <a:pathLst>
              <a:path w="1132700" h="1289824">
                <a:moveTo>
                  <a:pt x="0" y="0"/>
                </a:moveTo>
                <a:lnTo>
                  <a:pt x="1132699" y="0"/>
                </a:lnTo>
                <a:lnTo>
                  <a:pt x="1132699" y="1289824"/>
                </a:lnTo>
                <a:lnTo>
                  <a:pt x="0" y="12898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20" name="Group 20"/>
          <p:cNvGrpSpPr/>
          <p:nvPr/>
        </p:nvGrpSpPr>
        <p:grpSpPr>
          <a:xfrm>
            <a:off x="1289771" y="1028700"/>
            <a:ext cx="15969529" cy="8182928"/>
            <a:chOff x="0" y="0"/>
            <a:chExt cx="5402038" cy="2768052"/>
          </a:xfrm>
        </p:grpSpPr>
        <p:sp>
          <p:nvSpPr>
            <p:cNvPr id="21" name="Freeform 21"/>
            <p:cNvSpPr/>
            <p:nvPr/>
          </p:nvSpPr>
          <p:spPr>
            <a:xfrm>
              <a:off x="0" y="0"/>
              <a:ext cx="5402038" cy="2768052"/>
            </a:xfrm>
            <a:custGeom>
              <a:avLst/>
              <a:gdLst/>
              <a:ahLst/>
              <a:cxnLst/>
              <a:rect l="l" t="t" r="r" b="b"/>
              <a:pathLst>
                <a:path w="5402038" h="2768052">
                  <a:moveTo>
                    <a:pt x="5277578" y="2768052"/>
                  </a:moveTo>
                  <a:lnTo>
                    <a:pt x="124460" y="2768052"/>
                  </a:lnTo>
                  <a:cubicBezTo>
                    <a:pt x="55880" y="2768052"/>
                    <a:pt x="0" y="2712172"/>
                    <a:pt x="0" y="2643592"/>
                  </a:cubicBezTo>
                  <a:lnTo>
                    <a:pt x="0" y="124460"/>
                  </a:lnTo>
                  <a:cubicBezTo>
                    <a:pt x="0" y="55880"/>
                    <a:pt x="55880" y="0"/>
                    <a:pt x="124460" y="0"/>
                  </a:cubicBezTo>
                  <a:lnTo>
                    <a:pt x="5277578" y="0"/>
                  </a:lnTo>
                  <a:cubicBezTo>
                    <a:pt x="5346158" y="0"/>
                    <a:pt x="5402038" y="55880"/>
                    <a:pt x="5402038" y="124460"/>
                  </a:cubicBezTo>
                  <a:lnTo>
                    <a:pt x="5402038" y="2643592"/>
                  </a:lnTo>
                  <a:cubicBezTo>
                    <a:pt x="5402038" y="2712172"/>
                    <a:pt x="5346158" y="2768052"/>
                    <a:pt x="5277578" y="2768052"/>
                  </a:cubicBezTo>
                  <a:close/>
                </a:path>
              </a:pathLst>
            </a:custGeom>
            <a:solidFill>
              <a:srgbClr val="FFFFFF"/>
            </a:solidFill>
          </p:spPr>
          <p:txBody>
            <a:bodyPr/>
            <a:lstStyle/>
            <a:p>
              <a:endParaRPr lang="en-US"/>
            </a:p>
          </p:txBody>
        </p:sp>
      </p:grpSp>
      <p:sp>
        <p:nvSpPr>
          <p:cNvPr id="22" name="TextBox 22"/>
          <p:cNvSpPr txBox="1"/>
          <p:nvPr/>
        </p:nvSpPr>
        <p:spPr>
          <a:xfrm>
            <a:off x="1652653" y="1856444"/>
            <a:ext cx="15373031" cy="1003586"/>
          </a:xfrm>
          <a:prstGeom prst="rect">
            <a:avLst/>
          </a:prstGeom>
        </p:spPr>
        <p:txBody>
          <a:bodyPr lIns="0" tIns="0" rIns="0" bIns="0" rtlCol="0" anchor="t">
            <a:spAutoFit/>
          </a:bodyPr>
          <a:lstStyle/>
          <a:p>
            <a:pPr algn="ctr">
              <a:lnSpc>
                <a:spcPts val="7190"/>
              </a:lnSpc>
            </a:pPr>
            <a:r>
              <a:rPr lang="en-US" sz="8264">
                <a:solidFill>
                  <a:srgbClr val="355FB5"/>
                </a:solidFill>
                <a:latin typeface="Borsok"/>
                <a:ea typeface="Borsok"/>
                <a:cs typeface="Borsok"/>
                <a:sym typeface="Borsok"/>
              </a:rPr>
              <a:t>SCHOOLOGY EXPECTATIONS</a:t>
            </a:r>
          </a:p>
        </p:txBody>
      </p:sp>
      <p:sp>
        <p:nvSpPr>
          <p:cNvPr id="23" name="TextBox 23"/>
          <p:cNvSpPr txBox="1"/>
          <p:nvPr/>
        </p:nvSpPr>
        <p:spPr>
          <a:xfrm>
            <a:off x="2272714" y="2917180"/>
            <a:ext cx="13888637" cy="1009468"/>
          </a:xfrm>
          <a:prstGeom prst="rect">
            <a:avLst/>
          </a:prstGeom>
        </p:spPr>
        <p:txBody>
          <a:bodyPr lIns="0" tIns="0" rIns="0" bIns="0" rtlCol="0" anchor="t">
            <a:spAutoFit/>
          </a:bodyPr>
          <a:lstStyle/>
          <a:p>
            <a:pPr algn="l">
              <a:lnSpc>
                <a:spcPts val="3919"/>
              </a:lnSpc>
            </a:pPr>
            <a:r>
              <a:rPr lang="en-US" sz="3732">
                <a:solidFill>
                  <a:srgbClr val="355FB5"/>
                </a:solidFill>
                <a:latin typeface="Cerebri"/>
                <a:ea typeface="Cerebri"/>
                <a:cs typeface="Cerebri"/>
                <a:sym typeface="Cerebri"/>
              </a:rPr>
              <a:t>It is expected that Schoology is used by both the teacher and the students in the following ways...</a:t>
            </a:r>
          </a:p>
        </p:txBody>
      </p:sp>
      <p:sp>
        <p:nvSpPr>
          <p:cNvPr id="24" name="TextBox 24"/>
          <p:cNvSpPr txBox="1"/>
          <p:nvPr/>
        </p:nvSpPr>
        <p:spPr>
          <a:xfrm>
            <a:off x="2123069" y="4015593"/>
            <a:ext cx="14902616" cy="4711015"/>
          </a:xfrm>
          <a:prstGeom prst="rect">
            <a:avLst/>
          </a:prstGeom>
        </p:spPr>
        <p:txBody>
          <a:bodyPr lIns="0" tIns="0" rIns="0" bIns="0" rtlCol="0" anchor="t">
            <a:spAutoFit/>
          </a:bodyPr>
          <a:lstStyle/>
          <a:p>
            <a:pPr marL="817827" lvl="1" indent="-408913" algn="l">
              <a:lnSpc>
                <a:spcPts val="7575"/>
              </a:lnSpc>
              <a:buFont typeface="Arial"/>
              <a:buChar char="•"/>
            </a:pPr>
            <a:r>
              <a:rPr lang="en-US" sz="3787">
                <a:solidFill>
                  <a:srgbClr val="355FB5"/>
                </a:solidFill>
                <a:latin typeface="Cerebri"/>
                <a:ea typeface="Cerebri"/>
                <a:cs typeface="Cerebri"/>
                <a:sym typeface="Cerebri"/>
              </a:rPr>
              <a:t>Teachers will instruct students on how to use Schoology</a:t>
            </a:r>
          </a:p>
          <a:p>
            <a:pPr marL="817827" lvl="1" indent="-408914" algn="l">
              <a:lnSpc>
                <a:spcPts val="7575"/>
              </a:lnSpc>
              <a:buFont typeface="Arial"/>
              <a:buChar char="•"/>
            </a:pPr>
            <a:r>
              <a:rPr lang="en-US" sz="3787">
                <a:solidFill>
                  <a:srgbClr val="355FB5"/>
                </a:solidFill>
                <a:latin typeface="Cerebri"/>
                <a:ea typeface="Cerebri"/>
                <a:cs typeface="Cerebri"/>
                <a:sym typeface="Cerebri"/>
              </a:rPr>
              <a:t>Teachers will utilize Schoology to communicate with families, WEEKLY.</a:t>
            </a:r>
          </a:p>
          <a:p>
            <a:pPr marL="817827" lvl="1" indent="-408913" algn="l">
              <a:lnSpc>
                <a:spcPts val="7575"/>
              </a:lnSpc>
              <a:buFont typeface="Arial"/>
              <a:buChar char="•"/>
            </a:pPr>
            <a:r>
              <a:rPr lang="en-US" sz="3787">
                <a:solidFill>
                  <a:srgbClr val="355FB5"/>
                </a:solidFill>
                <a:latin typeface="Cerebri"/>
                <a:ea typeface="Cerebri"/>
                <a:cs typeface="Cerebri"/>
                <a:sym typeface="Cerebri"/>
              </a:rPr>
              <a:t>Teachers will utilize a school-specific organizational system to post resources for students and families in Schoology.</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8DB"/>
        </a:solidFill>
        <a:effectLst/>
      </p:bgPr>
    </p:bg>
    <p:spTree>
      <p:nvGrpSpPr>
        <p:cNvPr id="1" name=""/>
        <p:cNvGrpSpPr/>
        <p:nvPr/>
      </p:nvGrpSpPr>
      <p:grpSpPr>
        <a:xfrm>
          <a:off x="0" y="0"/>
          <a:ext cx="0" cy="0"/>
          <a:chOff x="0" y="0"/>
          <a:chExt cx="0" cy="0"/>
        </a:xfrm>
      </p:grpSpPr>
      <p:sp>
        <p:nvSpPr>
          <p:cNvPr id="2" name="Freeform 2"/>
          <p:cNvSpPr/>
          <p:nvPr/>
        </p:nvSpPr>
        <p:spPr>
          <a:xfrm>
            <a:off x="0" y="-284044"/>
            <a:ext cx="2579542" cy="2625488"/>
          </a:xfrm>
          <a:custGeom>
            <a:avLst/>
            <a:gdLst/>
            <a:ahLst/>
            <a:cxnLst/>
            <a:rect l="l" t="t" r="r" b="b"/>
            <a:pathLst>
              <a:path w="2579542" h="2625488">
                <a:moveTo>
                  <a:pt x="0" y="0"/>
                </a:moveTo>
                <a:lnTo>
                  <a:pt x="2579542" y="0"/>
                </a:lnTo>
                <a:lnTo>
                  <a:pt x="2579542" y="2625488"/>
                </a:lnTo>
                <a:lnTo>
                  <a:pt x="0" y="26254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4108967">
            <a:off x="9342072" y="-786275"/>
            <a:ext cx="2579542" cy="2625488"/>
          </a:xfrm>
          <a:custGeom>
            <a:avLst/>
            <a:gdLst/>
            <a:ahLst/>
            <a:cxnLst/>
            <a:rect l="l" t="t" r="r" b="b"/>
            <a:pathLst>
              <a:path w="2579542" h="2625488">
                <a:moveTo>
                  <a:pt x="0" y="0"/>
                </a:moveTo>
                <a:lnTo>
                  <a:pt x="2579542" y="0"/>
                </a:lnTo>
                <a:lnTo>
                  <a:pt x="2579542" y="2625488"/>
                </a:lnTo>
                <a:lnTo>
                  <a:pt x="0" y="26254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rot="-6987632">
            <a:off x="15735914" y="7898884"/>
            <a:ext cx="2579542" cy="2625488"/>
          </a:xfrm>
          <a:custGeom>
            <a:avLst/>
            <a:gdLst/>
            <a:ahLst/>
            <a:cxnLst/>
            <a:rect l="l" t="t" r="r" b="b"/>
            <a:pathLst>
              <a:path w="2579542" h="2625488">
                <a:moveTo>
                  <a:pt x="0" y="0"/>
                </a:moveTo>
                <a:lnTo>
                  <a:pt x="2579542" y="0"/>
                </a:lnTo>
                <a:lnTo>
                  <a:pt x="2579542" y="2625488"/>
                </a:lnTo>
                <a:lnTo>
                  <a:pt x="0" y="26254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rot="8203258" flipH="1">
            <a:off x="833297" y="8431969"/>
            <a:ext cx="2579542" cy="2625488"/>
          </a:xfrm>
          <a:custGeom>
            <a:avLst/>
            <a:gdLst/>
            <a:ahLst/>
            <a:cxnLst/>
            <a:rect l="l" t="t" r="r" b="b"/>
            <a:pathLst>
              <a:path w="2579542" h="2625488">
                <a:moveTo>
                  <a:pt x="2579543" y="0"/>
                </a:moveTo>
                <a:lnTo>
                  <a:pt x="0" y="0"/>
                </a:lnTo>
                <a:lnTo>
                  <a:pt x="0" y="2625488"/>
                </a:lnTo>
                <a:lnTo>
                  <a:pt x="2579543" y="2625488"/>
                </a:lnTo>
                <a:lnTo>
                  <a:pt x="2579543"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13934536" y="9012748"/>
            <a:ext cx="1132700" cy="1289824"/>
          </a:xfrm>
          <a:custGeom>
            <a:avLst/>
            <a:gdLst/>
            <a:ahLst/>
            <a:cxnLst/>
            <a:rect l="l" t="t" r="r" b="b"/>
            <a:pathLst>
              <a:path w="1132700" h="1289824">
                <a:moveTo>
                  <a:pt x="0" y="0"/>
                </a:moveTo>
                <a:lnTo>
                  <a:pt x="1132700" y="0"/>
                </a:lnTo>
                <a:lnTo>
                  <a:pt x="1132700" y="1289824"/>
                </a:lnTo>
                <a:lnTo>
                  <a:pt x="0" y="12898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flipH="1">
            <a:off x="402042" y="3830340"/>
            <a:ext cx="1132700" cy="1289824"/>
          </a:xfrm>
          <a:custGeom>
            <a:avLst/>
            <a:gdLst/>
            <a:ahLst/>
            <a:cxnLst/>
            <a:rect l="l" t="t" r="r" b="b"/>
            <a:pathLst>
              <a:path w="1132700" h="1289824">
                <a:moveTo>
                  <a:pt x="1132700" y="0"/>
                </a:moveTo>
                <a:lnTo>
                  <a:pt x="0" y="0"/>
                </a:lnTo>
                <a:lnTo>
                  <a:pt x="0" y="1289824"/>
                </a:lnTo>
                <a:lnTo>
                  <a:pt x="1132700" y="1289824"/>
                </a:lnTo>
                <a:lnTo>
                  <a:pt x="113270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12326162" y="1870665"/>
            <a:ext cx="1132700" cy="1289824"/>
          </a:xfrm>
          <a:custGeom>
            <a:avLst/>
            <a:gdLst/>
            <a:ahLst/>
            <a:cxnLst/>
            <a:rect l="l" t="t" r="r" b="b"/>
            <a:pathLst>
              <a:path w="1132700" h="1289824">
                <a:moveTo>
                  <a:pt x="0" y="0"/>
                </a:moveTo>
                <a:lnTo>
                  <a:pt x="1132700" y="0"/>
                </a:lnTo>
                <a:lnTo>
                  <a:pt x="1132700" y="1289824"/>
                </a:lnTo>
                <a:lnTo>
                  <a:pt x="0" y="12898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a:off x="284130" y="6415129"/>
            <a:ext cx="1368523" cy="798720"/>
          </a:xfrm>
          <a:custGeom>
            <a:avLst/>
            <a:gdLst/>
            <a:ahLst/>
            <a:cxnLst/>
            <a:rect l="l" t="t" r="r" b="b"/>
            <a:pathLst>
              <a:path w="1368523" h="798720">
                <a:moveTo>
                  <a:pt x="0" y="0"/>
                </a:moveTo>
                <a:lnTo>
                  <a:pt x="1368523" y="0"/>
                </a:lnTo>
                <a:lnTo>
                  <a:pt x="1368523" y="798720"/>
                </a:lnTo>
                <a:lnTo>
                  <a:pt x="0" y="79872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a:off x="14382974" y="-272251"/>
            <a:ext cx="1368523" cy="798720"/>
          </a:xfrm>
          <a:custGeom>
            <a:avLst/>
            <a:gdLst/>
            <a:ahLst/>
            <a:cxnLst/>
            <a:rect l="l" t="t" r="r" b="b"/>
            <a:pathLst>
              <a:path w="1368523" h="798720">
                <a:moveTo>
                  <a:pt x="0" y="0"/>
                </a:moveTo>
                <a:lnTo>
                  <a:pt x="1368523" y="0"/>
                </a:lnTo>
                <a:lnTo>
                  <a:pt x="1368523" y="798720"/>
                </a:lnTo>
                <a:lnTo>
                  <a:pt x="0" y="79872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Freeform 11"/>
          <p:cNvSpPr/>
          <p:nvPr/>
        </p:nvSpPr>
        <p:spPr>
          <a:xfrm flipH="1">
            <a:off x="9263320" y="9903212"/>
            <a:ext cx="1368523" cy="798720"/>
          </a:xfrm>
          <a:custGeom>
            <a:avLst/>
            <a:gdLst/>
            <a:ahLst/>
            <a:cxnLst/>
            <a:rect l="l" t="t" r="r" b="b"/>
            <a:pathLst>
              <a:path w="1368523" h="798720">
                <a:moveTo>
                  <a:pt x="1368523" y="0"/>
                </a:moveTo>
                <a:lnTo>
                  <a:pt x="0" y="0"/>
                </a:lnTo>
                <a:lnTo>
                  <a:pt x="0" y="798720"/>
                </a:lnTo>
                <a:lnTo>
                  <a:pt x="1368523" y="798720"/>
                </a:lnTo>
                <a:lnTo>
                  <a:pt x="1368523"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2" name="Freeform 12"/>
          <p:cNvSpPr/>
          <p:nvPr/>
        </p:nvSpPr>
        <p:spPr>
          <a:xfrm>
            <a:off x="5964214" y="9361987"/>
            <a:ext cx="2579542" cy="1339945"/>
          </a:xfrm>
          <a:custGeom>
            <a:avLst/>
            <a:gdLst/>
            <a:ahLst/>
            <a:cxnLst/>
            <a:rect l="l" t="t" r="r" b="b"/>
            <a:pathLst>
              <a:path w="2579542" h="1339945">
                <a:moveTo>
                  <a:pt x="0" y="0"/>
                </a:moveTo>
                <a:lnTo>
                  <a:pt x="2579543" y="0"/>
                </a:lnTo>
                <a:lnTo>
                  <a:pt x="2579543" y="1339945"/>
                </a:lnTo>
                <a:lnTo>
                  <a:pt x="0" y="1339945"/>
                </a:lnTo>
                <a:lnTo>
                  <a:pt x="0" y="0"/>
                </a:lnTo>
                <a:close/>
              </a:path>
            </a:pathLst>
          </a:custGeom>
          <a:blipFill>
            <a:blip r:embed="rId2">
              <a:extLst>
                <a:ext uri="{96DAC541-7B7A-43D3-8B79-37D633B846F1}">
                  <asvg:svgBlip xmlns:asvg="http://schemas.microsoft.com/office/drawing/2016/SVG/main" r:embed="rId3"/>
                </a:ext>
              </a:extLst>
            </a:blip>
            <a:stretch>
              <a:fillRect b="-95939"/>
            </a:stretch>
          </a:blipFill>
        </p:spPr>
        <p:txBody>
          <a:bodyPr/>
          <a:lstStyle/>
          <a:p>
            <a:endParaRPr lang="en-US"/>
          </a:p>
        </p:txBody>
      </p:sp>
      <p:sp>
        <p:nvSpPr>
          <p:cNvPr id="13" name="Freeform 13"/>
          <p:cNvSpPr/>
          <p:nvPr/>
        </p:nvSpPr>
        <p:spPr>
          <a:xfrm>
            <a:off x="6838250" y="828195"/>
            <a:ext cx="1705506" cy="1513249"/>
          </a:xfrm>
          <a:custGeom>
            <a:avLst/>
            <a:gdLst/>
            <a:ahLst/>
            <a:cxnLst/>
            <a:rect l="l" t="t" r="r" b="b"/>
            <a:pathLst>
              <a:path w="1705506" h="1513249">
                <a:moveTo>
                  <a:pt x="0" y="0"/>
                </a:moveTo>
                <a:lnTo>
                  <a:pt x="1705507" y="0"/>
                </a:lnTo>
                <a:lnTo>
                  <a:pt x="1705507" y="1513249"/>
                </a:lnTo>
                <a:lnTo>
                  <a:pt x="0" y="151324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4" name="Freeform 14"/>
          <p:cNvSpPr/>
          <p:nvPr/>
        </p:nvSpPr>
        <p:spPr>
          <a:xfrm flipH="1">
            <a:off x="16496914" y="3160489"/>
            <a:ext cx="3301932" cy="2929714"/>
          </a:xfrm>
          <a:custGeom>
            <a:avLst/>
            <a:gdLst/>
            <a:ahLst/>
            <a:cxnLst/>
            <a:rect l="l" t="t" r="r" b="b"/>
            <a:pathLst>
              <a:path w="3301932" h="2929714">
                <a:moveTo>
                  <a:pt x="3301932" y="0"/>
                </a:moveTo>
                <a:lnTo>
                  <a:pt x="0" y="0"/>
                </a:lnTo>
                <a:lnTo>
                  <a:pt x="0" y="2929714"/>
                </a:lnTo>
                <a:lnTo>
                  <a:pt x="3301932" y="2929714"/>
                </a:lnTo>
                <a:lnTo>
                  <a:pt x="3301932"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5" name="Freeform 15"/>
          <p:cNvSpPr/>
          <p:nvPr/>
        </p:nvSpPr>
        <p:spPr>
          <a:xfrm>
            <a:off x="4870099" y="7644394"/>
            <a:ext cx="2188230" cy="2258818"/>
          </a:xfrm>
          <a:custGeom>
            <a:avLst/>
            <a:gdLst/>
            <a:ahLst/>
            <a:cxnLst/>
            <a:rect l="l" t="t" r="r" b="b"/>
            <a:pathLst>
              <a:path w="2188230" h="2258818">
                <a:moveTo>
                  <a:pt x="0" y="0"/>
                </a:moveTo>
                <a:lnTo>
                  <a:pt x="2188230" y="0"/>
                </a:lnTo>
                <a:lnTo>
                  <a:pt x="2188230" y="2258818"/>
                </a:lnTo>
                <a:lnTo>
                  <a:pt x="0" y="225881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6" name="Freeform 16"/>
          <p:cNvSpPr/>
          <p:nvPr/>
        </p:nvSpPr>
        <p:spPr>
          <a:xfrm flipH="1">
            <a:off x="15067236" y="901671"/>
            <a:ext cx="2188230" cy="2258818"/>
          </a:xfrm>
          <a:custGeom>
            <a:avLst/>
            <a:gdLst/>
            <a:ahLst/>
            <a:cxnLst/>
            <a:rect l="l" t="t" r="r" b="b"/>
            <a:pathLst>
              <a:path w="2188230" h="2258818">
                <a:moveTo>
                  <a:pt x="2188230" y="0"/>
                </a:moveTo>
                <a:lnTo>
                  <a:pt x="0" y="0"/>
                </a:lnTo>
                <a:lnTo>
                  <a:pt x="0" y="2258818"/>
                </a:lnTo>
                <a:lnTo>
                  <a:pt x="2188230" y="2258818"/>
                </a:lnTo>
                <a:lnTo>
                  <a:pt x="218823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7" name="Freeform 17"/>
          <p:cNvSpPr/>
          <p:nvPr/>
        </p:nvSpPr>
        <p:spPr>
          <a:xfrm rot="1211930">
            <a:off x="10804800" y="7849672"/>
            <a:ext cx="1824739" cy="1848262"/>
          </a:xfrm>
          <a:custGeom>
            <a:avLst/>
            <a:gdLst/>
            <a:ahLst/>
            <a:cxnLst/>
            <a:rect l="l" t="t" r="r" b="b"/>
            <a:pathLst>
              <a:path w="1824739" h="1848262">
                <a:moveTo>
                  <a:pt x="0" y="0"/>
                </a:moveTo>
                <a:lnTo>
                  <a:pt x="1824739" y="0"/>
                </a:lnTo>
                <a:lnTo>
                  <a:pt x="1824739" y="1848262"/>
                </a:lnTo>
                <a:lnTo>
                  <a:pt x="0" y="184826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8" name="Freeform 18"/>
          <p:cNvSpPr/>
          <p:nvPr/>
        </p:nvSpPr>
        <p:spPr>
          <a:xfrm rot="1211930" flipH="1">
            <a:off x="3957730" y="1286888"/>
            <a:ext cx="1824739" cy="1848262"/>
          </a:xfrm>
          <a:custGeom>
            <a:avLst/>
            <a:gdLst/>
            <a:ahLst/>
            <a:cxnLst/>
            <a:rect l="l" t="t" r="r" b="b"/>
            <a:pathLst>
              <a:path w="1824739" h="1848262">
                <a:moveTo>
                  <a:pt x="1824739" y="0"/>
                </a:moveTo>
                <a:lnTo>
                  <a:pt x="0" y="0"/>
                </a:lnTo>
                <a:lnTo>
                  <a:pt x="0" y="1848263"/>
                </a:lnTo>
                <a:lnTo>
                  <a:pt x="1824739" y="1848263"/>
                </a:lnTo>
                <a:lnTo>
                  <a:pt x="1824739"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9" name="Freeform 19"/>
          <p:cNvSpPr/>
          <p:nvPr/>
        </p:nvSpPr>
        <p:spPr>
          <a:xfrm>
            <a:off x="4831515" y="-644912"/>
            <a:ext cx="1132700" cy="1289824"/>
          </a:xfrm>
          <a:custGeom>
            <a:avLst/>
            <a:gdLst/>
            <a:ahLst/>
            <a:cxnLst/>
            <a:rect l="l" t="t" r="r" b="b"/>
            <a:pathLst>
              <a:path w="1132700" h="1289824">
                <a:moveTo>
                  <a:pt x="0" y="0"/>
                </a:moveTo>
                <a:lnTo>
                  <a:pt x="1132699" y="0"/>
                </a:lnTo>
                <a:lnTo>
                  <a:pt x="1132699" y="1289824"/>
                </a:lnTo>
                <a:lnTo>
                  <a:pt x="0" y="12898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20" name="Group 20"/>
          <p:cNvGrpSpPr/>
          <p:nvPr/>
        </p:nvGrpSpPr>
        <p:grpSpPr>
          <a:xfrm>
            <a:off x="1289771" y="1028700"/>
            <a:ext cx="15969529" cy="8182928"/>
            <a:chOff x="0" y="0"/>
            <a:chExt cx="5402038" cy="2768052"/>
          </a:xfrm>
        </p:grpSpPr>
        <p:sp>
          <p:nvSpPr>
            <p:cNvPr id="21" name="Freeform 21"/>
            <p:cNvSpPr/>
            <p:nvPr/>
          </p:nvSpPr>
          <p:spPr>
            <a:xfrm>
              <a:off x="0" y="0"/>
              <a:ext cx="5402038" cy="2768052"/>
            </a:xfrm>
            <a:custGeom>
              <a:avLst/>
              <a:gdLst/>
              <a:ahLst/>
              <a:cxnLst/>
              <a:rect l="l" t="t" r="r" b="b"/>
              <a:pathLst>
                <a:path w="5402038" h="2768052">
                  <a:moveTo>
                    <a:pt x="5277578" y="2768052"/>
                  </a:moveTo>
                  <a:lnTo>
                    <a:pt x="124460" y="2768052"/>
                  </a:lnTo>
                  <a:cubicBezTo>
                    <a:pt x="55880" y="2768052"/>
                    <a:pt x="0" y="2712172"/>
                    <a:pt x="0" y="2643592"/>
                  </a:cubicBezTo>
                  <a:lnTo>
                    <a:pt x="0" y="124460"/>
                  </a:lnTo>
                  <a:cubicBezTo>
                    <a:pt x="0" y="55880"/>
                    <a:pt x="55880" y="0"/>
                    <a:pt x="124460" y="0"/>
                  </a:cubicBezTo>
                  <a:lnTo>
                    <a:pt x="5277578" y="0"/>
                  </a:lnTo>
                  <a:cubicBezTo>
                    <a:pt x="5346158" y="0"/>
                    <a:pt x="5402038" y="55880"/>
                    <a:pt x="5402038" y="124460"/>
                  </a:cubicBezTo>
                  <a:lnTo>
                    <a:pt x="5402038" y="2643592"/>
                  </a:lnTo>
                  <a:cubicBezTo>
                    <a:pt x="5402038" y="2712172"/>
                    <a:pt x="5346158" y="2768052"/>
                    <a:pt x="5277578" y="2768052"/>
                  </a:cubicBezTo>
                  <a:close/>
                </a:path>
              </a:pathLst>
            </a:custGeom>
            <a:solidFill>
              <a:srgbClr val="FFFFFF"/>
            </a:solidFill>
          </p:spPr>
          <p:txBody>
            <a:bodyPr/>
            <a:lstStyle/>
            <a:p>
              <a:endParaRPr lang="en-US"/>
            </a:p>
          </p:txBody>
        </p:sp>
      </p:grpSp>
      <p:sp>
        <p:nvSpPr>
          <p:cNvPr id="22" name="TextBox 22"/>
          <p:cNvSpPr txBox="1"/>
          <p:nvPr/>
        </p:nvSpPr>
        <p:spPr>
          <a:xfrm>
            <a:off x="1652653" y="1856444"/>
            <a:ext cx="15373031" cy="1003586"/>
          </a:xfrm>
          <a:prstGeom prst="rect">
            <a:avLst/>
          </a:prstGeom>
        </p:spPr>
        <p:txBody>
          <a:bodyPr lIns="0" tIns="0" rIns="0" bIns="0" rtlCol="0" anchor="t">
            <a:spAutoFit/>
          </a:bodyPr>
          <a:lstStyle/>
          <a:p>
            <a:pPr algn="ctr">
              <a:lnSpc>
                <a:spcPts val="7190"/>
              </a:lnSpc>
            </a:pPr>
            <a:r>
              <a:rPr lang="en-US" sz="8264">
                <a:solidFill>
                  <a:srgbClr val="355FB5"/>
                </a:solidFill>
                <a:latin typeface="Borsok"/>
                <a:ea typeface="Borsok"/>
                <a:cs typeface="Borsok"/>
                <a:sym typeface="Borsok"/>
              </a:rPr>
              <a:t>UPDATES ON SCHOOLOGY</a:t>
            </a:r>
          </a:p>
        </p:txBody>
      </p:sp>
      <p:sp>
        <p:nvSpPr>
          <p:cNvPr id="23" name="TextBox 23"/>
          <p:cNvSpPr txBox="1"/>
          <p:nvPr/>
        </p:nvSpPr>
        <p:spPr>
          <a:xfrm>
            <a:off x="2272714" y="2907655"/>
            <a:ext cx="13888637" cy="2760970"/>
          </a:xfrm>
          <a:prstGeom prst="rect">
            <a:avLst/>
          </a:prstGeom>
        </p:spPr>
        <p:txBody>
          <a:bodyPr lIns="0" tIns="0" rIns="0" bIns="0" rtlCol="0" anchor="t">
            <a:spAutoFit/>
          </a:bodyPr>
          <a:lstStyle/>
          <a:p>
            <a:pPr algn="ctr">
              <a:lnSpc>
                <a:spcPts val="3604"/>
              </a:lnSpc>
            </a:pPr>
            <a:r>
              <a:rPr lang="en-US" sz="3432">
                <a:solidFill>
                  <a:srgbClr val="355FB5"/>
                </a:solidFill>
                <a:latin typeface="Cerebri"/>
                <a:ea typeface="Cerebri"/>
                <a:cs typeface="Cerebri"/>
                <a:sym typeface="Cerebri"/>
              </a:rPr>
              <a:t>For the sake of simplicity, all teachers at POA will be using the same format.</a:t>
            </a:r>
          </a:p>
          <a:p>
            <a:pPr algn="ctr">
              <a:lnSpc>
                <a:spcPts val="3604"/>
              </a:lnSpc>
            </a:pPr>
            <a:endParaRPr lang="en-US" sz="3432">
              <a:solidFill>
                <a:srgbClr val="355FB5"/>
              </a:solidFill>
              <a:latin typeface="Cerebri"/>
              <a:ea typeface="Cerebri"/>
              <a:cs typeface="Cerebri"/>
              <a:sym typeface="Cerebri"/>
            </a:endParaRPr>
          </a:p>
          <a:p>
            <a:pPr algn="ctr">
              <a:lnSpc>
                <a:spcPts val="3604"/>
              </a:lnSpc>
            </a:pPr>
            <a:r>
              <a:rPr lang="en-US" sz="3432">
                <a:solidFill>
                  <a:srgbClr val="355FB5"/>
                </a:solidFill>
                <a:latin typeface="Cerebri"/>
                <a:ea typeface="Cerebri"/>
                <a:cs typeface="Cerebri"/>
                <a:sym typeface="Cerebri"/>
              </a:rPr>
              <a:t>All updates will be at the top of your materials page for each class. It will be the students weekly agenda. Please note that the weekly agenda on Schoology can change at any point during the week.</a:t>
            </a:r>
          </a:p>
        </p:txBody>
      </p:sp>
      <p:sp>
        <p:nvSpPr>
          <p:cNvPr id="24" name="Freeform 24"/>
          <p:cNvSpPr/>
          <p:nvPr/>
        </p:nvSpPr>
        <p:spPr>
          <a:xfrm>
            <a:off x="3694757" y="6107968"/>
            <a:ext cx="11735168" cy="3593663"/>
          </a:xfrm>
          <a:custGeom>
            <a:avLst/>
            <a:gdLst/>
            <a:ahLst/>
            <a:cxnLst/>
            <a:rect l="l" t="t" r="r" b="b"/>
            <a:pathLst>
              <a:path w="11735168" h="3593663">
                <a:moveTo>
                  <a:pt x="0" y="0"/>
                </a:moveTo>
                <a:lnTo>
                  <a:pt x="11735168" y="0"/>
                </a:lnTo>
                <a:lnTo>
                  <a:pt x="11735168" y="3593663"/>
                </a:lnTo>
                <a:lnTo>
                  <a:pt x="0" y="3593663"/>
                </a:lnTo>
                <a:lnTo>
                  <a:pt x="0" y="0"/>
                </a:lnTo>
                <a:close/>
              </a:path>
            </a:pathLst>
          </a:custGeom>
          <a:blipFill>
            <a:blip r:embed="rId14"/>
            <a:stretch>
              <a:fillRect/>
            </a:stretch>
          </a:blipFill>
          <a:ln w="38100" cap="sq">
            <a:solidFill>
              <a:srgbClr val="000000"/>
            </a:solidFill>
            <a:prstDash val="solid"/>
            <a:miter/>
          </a:ln>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FF8DB"/>
        </a:solidFill>
        <a:effectLst/>
      </p:bgPr>
    </p:bg>
    <p:spTree>
      <p:nvGrpSpPr>
        <p:cNvPr id="1" name=""/>
        <p:cNvGrpSpPr/>
        <p:nvPr/>
      </p:nvGrpSpPr>
      <p:grpSpPr>
        <a:xfrm>
          <a:off x="0" y="0"/>
          <a:ext cx="0" cy="0"/>
          <a:chOff x="0" y="0"/>
          <a:chExt cx="0" cy="0"/>
        </a:xfrm>
      </p:grpSpPr>
      <p:sp>
        <p:nvSpPr>
          <p:cNvPr id="2" name="Freeform 2"/>
          <p:cNvSpPr/>
          <p:nvPr/>
        </p:nvSpPr>
        <p:spPr>
          <a:xfrm>
            <a:off x="0" y="-284044"/>
            <a:ext cx="2579542" cy="2625488"/>
          </a:xfrm>
          <a:custGeom>
            <a:avLst/>
            <a:gdLst/>
            <a:ahLst/>
            <a:cxnLst/>
            <a:rect l="l" t="t" r="r" b="b"/>
            <a:pathLst>
              <a:path w="2579542" h="2625488">
                <a:moveTo>
                  <a:pt x="0" y="0"/>
                </a:moveTo>
                <a:lnTo>
                  <a:pt x="2579542" y="0"/>
                </a:lnTo>
                <a:lnTo>
                  <a:pt x="2579542" y="2625488"/>
                </a:lnTo>
                <a:lnTo>
                  <a:pt x="0" y="26254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4108967">
            <a:off x="9342072" y="-786275"/>
            <a:ext cx="2579542" cy="2625488"/>
          </a:xfrm>
          <a:custGeom>
            <a:avLst/>
            <a:gdLst/>
            <a:ahLst/>
            <a:cxnLst/>
            <a:rect l="l" t="t" r="r" b="b"/>
            <a:pathLst>
              <a:path w="2579542" h="2625488">
                <a:moveTo>
                  <a:pt x="0" y="0"/>
                </a:moveTo>
                <a:lnTo>
                  <a:pt x="2579542" y="0"/>
                </a:lnTo>
                <a:lnTo>
                  <a:pt x="2579542" y="2625488"/>
                </a:lnTo>
                <a:lnTo>
                  <a:pt x="0" y="26254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rot="-6987632">
            <a:off x="15735914" y="7898884"/>
            <a:ext cx="2579542" cy="2625488"/>
          </a:xfrm>
          <a:custGeom>
            <a:avLst/>
            <a:gdLst/>
            <a:ahLst/>
            <a:cxnLst/>
            <a:rect l="l" t="t" r="r" b="b"/>
            <a:pathLst>
              <a:path w="2579542" h="2625488">
                <a:moveTo>
                  <a:pt x="0" y="0"/>
                </a:moveTo>
                <a:lnTo>
                  <a:pt x="2579542" y="0"/>
                </a:lnTo>
                <a:lnTo>
                  <a:pt x="2579542" y="2625488"/>
                </a:lnTo>
                <a:lnTo>
                  <a:pt x="0" y="26254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rot="8203258" flipH="1">
            <a:off x="833297" y="8431969"/>
            <a:ext cx="2579542" cy="2625488"/>
          </a:xfrm>
          <a:custGeom>
            <a:avLst/>
            <a:gdLst/>
            <a:ahLst/>
            <a:cxnLst/>
            <a:rect l="l" t="t" r="r" b="b"/>
            <a:pathLst>
              <a:path w="2579542" h="2625488">
                <a:moveTo>
                  <a:pt x="2579543" y="0"/>
                </a:moveTo>
                <a:lnTo>
                  <a:pt x="0" y="0"/>
                </a:lnTo>
                <a:lnTo>
                  <a:pt x="0" y="2625488"/>
                </a:lnTo>
                <a:lnTo>
                  <a:pt x="2579543" y="2625488"/>
                </a:lnTo>
                <a:lnTo>
                  <a:pt x="2579543"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13934536" y="9012748"/>
            <a:ext cx="1132700" cy="1289824"/>
          </a:xfrm>
          <a:custGeom>
            <a:avLst/>
            <a:gdLst/>
            <a:ahLst/>
            <a:cxnLst/>
            <a:rect l="l" t="t" r="r" b="b"/>
            <a:pathLst>
              <a:path w="1132700" h="1289824">
                <a:moveTo>
                  <a:pt x="0" y="0"/>
                </a:moveTo>
                <a:lnTo>
                  <a:pt x="1132700" y="0"/>
                </a:lnTo>
                <a:lnTo>
                  <a:pt x="1132700" y="1289824"/>
                </a:lnTo>
                <a:lnTo>
                  <a:pt x="0" y="12898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flipH="1">
            <a:off x="402042" y="3830340"/>
            <a:ext cx="1132700" cy="1289824"/>
          </a:xfrm>
          <a:custGeom>
            <a:avLst/>
            <a:gdLst/>
            <a:ahLst/>
            <a:cxnLst/>
            <a:rect l="l" t="t" r="r" b="b"/>
            <a:pathLst>
              <a:path w="1132700" h="1289824">
                <a:moveTo>
                  <a:pt x="1132700" y="0"/>
                </a:moveTo>
                <a:lnTo>
                  <a:pt x="0" y="0"/>
                </a:lnTo>
                <a:lnTo>
                  <a:pt x="0" y="1289824"/>
                </a:lnTo>
                <a:lnTo>
                  <a:pt x="1132700" y="1289824"/>
                </a:lnTo>
                <a:lnTo>
                  <a:pt x="113270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12326162" y="1870665"/>
            <a:ext cx="1132700" cy="1289824"/>
          </a:xfrm>
          <a:custGeom>
            <a:avLst/>
            <a:gdLst/>
            <a:ahLst/>
            <a:cxnLst/>
            <a:rect l="l" t="t" r="r" b="b"/>
            <a:pathLst>
              <a:path w="1132700" h="1289824">
                <a:moveTo>
                  <a:pt x="0" y="0"/>
                </a:moveTo>
                <a:lnTo>
                  <a:pt x="1132700" y="0"/>
                </a:lnTo>
                <a:lnTo>
                  <a:pt x="1132700" y="1289824"/>
                </a:lnTo>
                <a:lnTo>
                  <a:pt x="0" y="12898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a:off x="284130" y="6415129"/>
            <a:ext cx="1368523" cy="798720"/>
          </a:xfrm>
          <a:custGeom>
            <a:avLst/>
            <a:gdLst/>
            <a:ahLst/>
            <a:cxnLst/>
            <a:rect l="l" t="t" r="r" b="b"/>
            <a:pathLst>
              <a:path w="1368523" h="798720">
                <a:moveTo>
                  <a:pt x="0" y="0"/>
                </a:moveTo>
                <a:lnTo>
                  <a:pt x="1368523" y="0"/>
                </a:lnTo>
                <a:lnTo>
                  <a:pt x="1368523" y="798720"/>
                </a:lnTo>
                <a:lnTo>
                  <a:pt x="0" y="79872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a:off x="14382974" y="-272251"/>
            <a:ext cx="1368523" cy="798720"/>
          </a:xfrm>
          <a:custGeom>
            <a:avLst/>
            <a:gdLst/>
            <a:ahLst/>
            <a:cxnLst/>
            <a:rect l="l" t="t" r="r" b="b"/>
            <a:pathLst>
              <a:path w="1368523" h="798720">
                <a:moveTo>
                  <a:pt x="0" y="0"/>
                </a:moveTo>
                <a:lnTo>
                  <a:pt x="1368523" y="0"/>
                </a:lnTo>
                <a:lnTo>
                  <a:pt x="1368523" y="798720"/>
                </a:lnTo>
                <a:lnTo>
                  <a:pt x="0" y="79872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Freeform 11"/>
          <p:cNvSpPr/>
          <p:nvPr/>
        </p:nvSpPr>
        <p:spPr>
          <a:xfrm flipH="1">
            <a:off x="9263320" y="9903212"/>
            <a:ext cx="1368523" cy="798720"/>
          </a:xfrm>
          <a:custGeom>
            <a:avLst/>
            <a:gdLst/>
            <a:ahLst/>
            <a:cxnLst/>
            <a:rect l="l" t="t" r="r" b="b"/>
            <a:pathLst>
              <a:path w="1368523" h="798720">
                <a:moveTo>
                  <a:pt x="1368523" y="0"/>
                </a:moveTo>
                <a:lnTo>
                  <a:pt x="0" y="0"/>
                </a:lnTo>
                <a:lnTo>
                  <a:pt x="0" y="798720"/>
                </a:lnTo>
                <a:lnTo>
                  <a:pt x="1368523" y="798720"/>
                </a:lnTo>
                <a:lnTo>
                  <a:pt x="1368523"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2" name="Freeform 12"/>
          <p:cNvSpPr/>
          <p:nvPr/>
        </p:nvSpPr>
        <p:spPr>
          <a:xfrm>
            <a:off x="5964214" y="9361987"/>
            <a:ext cx="2579542" cy="1339945"/>
          </a:xfrm>
          <a:custGeom>
            <a:avLst/>
            <a:gdLst/>
            <a:ahLst/>
            <a:cxnLst/>
            <a:rect l="l" t="t" r="r" b="b"/>
            <a:pathLst>
              <a:path w="2579542" h="1339945">
                <a:moveTo>
                  <a:pt x="0" y="0"/>
                </a:moveTo>
                <a:lnTo>
                  <a:pt x="2579543" y="0"/>
                </a:lnTo>
                <a:lnTo>
                  <a:pt x="2579543" y="1339945"/>
                </a:lnTo>
                <a:lnTo>
                  <a:pt x="0" y="1339945"/>
                </a:lnTo>
                <a:lnTo>
                  <a:pt x="0" y="0"/>
                </a:lnTo>
                <a:close/>
              </a:path>
            </a:pathLst>
          </a:custGeom>
          <a:blipFill>
            <a:blip r:embed="rId2">
              <a:extLst>
                <a:ext uri="{96DAC541-7B7A-43D3-8B79-37D633B846F1}">
                  <asvg:svgBlip xmlns:asvg="http://schemas.microsoft.com/office/drawing/2016/SVG/main" r:embed="rId3"/>
                </a:ext>
              </a:extLst>
            </a:blip>
            <a:stretch>
              <a:fillRect b="-95939"/>
            </a:stretch>
          </a:blipFill>
        </p:spPr>
        <p:txBody>
          <a:bodyPr/>
          <a:lstStyle/>
          <a:p>
            <a:endParaRPr lang="en-US"/>
          </a:p>
        </p:txBody>
      </p:sp>
      <p:sp>
        <p:nvSpPr>
          <p:cNvPr id="13" name="Freeform 13"/>
          <p:cNvSpPr/>
          <p:nvPr/>
        </p:nvSpPr>
        <p:spPr>
          <a:xfrm>
            <a:off x="6838250" y="828195"/>
            <a:ext cx="1705506" cy="1513249"/>
          </a:xfrm>
          <a:custGeom>
            <a:avLst/>
            <a:gdLst/>
            <a:ahLst/>
            <a:cxnLst/>
            <a:rect l="l" t="t" r="r" b="b"/>
            <a:pathLst>
              <a:path w="1705506" h="1513249">
                <a:moveTo>
                  <a:pt x="0" y="0"/>
                </a:moveTo>
                <a:lnTo>
                  <a:pt x="1705507" y="0"/>
                </a:lnTo>
                <a:lnTo>
                  <a:pt x="1705507" y="1513249"/>
                </a:lnTo>
                <a:lnTo>
                  <a:pt x="0" y="151324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4" name="Freeform 14"/>
          <p:cNvSpPr/>
          <p:nvPr/>
        </p:nvSpPr>
        <p:spPr>
          <a:xfrm flipH="1">
            <a:off x="16496914" y="3160489"/>
            <a:ext cx="3301932" cy="2929714"/>
          </a:xfrm>
          <a:custGeom>
            <a:avLst/>
            <a:gdLst/>
            <a:ahLst/>
            <a:cxnLst/>
            <a:rect l="l" t="t" r="r" b="b"/>
            <a:pathLst>
              <a:path w="3301932" h="2929714">
                <a:moveTo>
                  <a:pt x="3301932" y="0"/>
                </a:moveTo>
                <a:lnTo>
                  <a:pt x="0" y="0"/>
                </a:lnTo>
                <a:lnTo>
                  <a:pt x="0" y="2929714"/>
                </a:lnTo>
                <a:lnTo>
                  <a:pt x="3301932" y="2929714"/>
                </a:lnTo>
                <a:lnTo>
                  <a:pt x="3301932"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5" name="Freeform 15"/>
          <p:cNvSpPr/>
          <p:nvPr/>
        </p:nvSpPr>
        <p:spPr>
          <a:xfrm>
            <a:off x="4870099" y="7644394"/>
            <a:ext cx="2188230" cy="2258818"/>
          </a:xfrm>
          <a:custGeom>
            <a:avLst/>
            <a:gdLst/>
            <a:ahLst/>
            <a:cxnLst/>
            <a:rect l="l" t="t" r="r" b="b"/>
            <a:pathLst>
              <a:path w="2188230" h="2258818">
                <a:moveTo>
                  <a:pt x="0" y="0"/>
                </a:moveTo>
                <a:lnTo>
                  <a:pt x="2188230" y="0"/>
                </a:lnTo>
                <a:lnTo>
                  <a:pt x="2188230" y="2258818"/>
                </a:lnTo>
                <a:lnTo>
                  <a:pt x="0" y="225881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6" name="Freeform 16"/>
          <p:cNvSpPr/>
          <p:nvPr/>
        </p:nvSpPr>
        <p:spPr>
          <a:xfrm flipH="1">
            <a:off x="15067236" y="901671"/>
            <a:ext cx="2188230" cy="2258818"/>
          </a:xfrm>
          <a:custGeom>
            <a:avLst/>
            <a:gdLst/>
            <a:ahLst/>
            <a:cxnLst/>
            <a:rect l="l" t="t" r="r" b="b"/>
            <a:pathLst>
              <a:path w="2188230" h="2258818">
                <a:moveTo>
                  <a:pt x="2188230" y="0"/>
                </a:moveTo>
                <a:lnTo>
                  <a:pt x="0" y="0"/>
                </a:lnTo>
                <a:lnTo>
                  <a:pt x="0" y="2258818"/>
                </a:lnTo>
                <a:lnTo>
                  <a:pt x="2188230" y="2258818"/>
                </a:lnTo>
                <a:lnTo>
                  <a:pt x="218823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7" name="Freeform 17"/>
          <p:cNvSpPr/>
          <p:nvPr/>
        </p:nvSpPr>
        <p:spPr>
          <a:xfrm rot="1211930">
            <a:off x="10804800" y="7849672"/>
            <a:ext cx="1824739" cy="1848262"/>
          </a:xfrm>
          <a:custGeom>
            <a:avLst/>
            <a:gdLst/>
            <a:ahLst/>
            <a:cxnLst/>
            <a:rect l="l" t="t" r="r" b="b"/>
            <a:pathLst>
              <a:path w="1824739" h="1848262">
                <a:moveTo>
                  <a:pt x="0" y="0"/>
                </a:moveTo>
                <a:lnTo>
                  <a:pt x="1824739" y="0"/>
                </a:lnTo>
                <a:lnTo>
                  <a:pt x="1824739" y="1848262"/>
                </a:lnTo>
                <a:lnTo>
                  <a:pt x="0" y="184826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8" name="Freeform 18"/>
          <p:cNvSpPr/>
          <p:nvPr/>
        </p:nvSpPr>
        <p:spPr>
          <a:xfrm rot="1211930" flipH="1">
            <a:off x="3957730" y="1286888"/>
            <a:ext cx="1824739" cy="1848262"/>
          </a:xfrm>
          <a:custGeom>
            <a:avLst/>
            <a:gdLst/>
            <a:ahLst/>
            <a:cxnLst/>
            <a:rect l="l" t="t" r="r" b="b"/>
            <a:pathLst>
              <a:path w="1824739" h="1848262">
                <a:moveTo>
                  <a:pt x="1824739" y="0"/>
                </a:moveTo>
                <a:lnTo>
                  <a:pt x="0" y="0"/>
                </a:lnTo>
                <a:lnTo>
                  <a:pt x="0" y="1848263"/>
                </a:lnTo>
                <a:lnTo>
                  <a:pt x="1824739" y="1848263"/>
                </a:lnTo>
                <a:lnTo>
                  <a:pt x="1824739"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9" name="Freeform 19"/>
          <p:cNvSpPr/>
          <p:nvPr/>
        </p:nvSpPr>
        <p:spPr>
          <a:xfrm>
            <a:off x="4831515" y="-644912"/>
            <a:ext cx="1132700" cy="1289824"/>
          </a:xfrm>
          <a:custGeom>
            <a:avLst/>
            <a:gdLst/>
            <a:ahLst/>
            <a:cxnLst/>
            <a:rect l="l" t="t" r="r" b="b"/>
            <a:pathLst>
              <a:path w="1132700" h="1289824">
                <a:moveTo>
                  <a:pt x="0" y="0"/>
                </a:moveTo>
                <a:lnTo>
                  <a:pt x="1132699" y="0"/>
                </a:lnTo>
                <a:lnTo>
                  <a:pt x="1132699" y="1289824"/>
                </a:lnTo>
                <a:lnTo>
                  <a:pt x="0" y="12898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20" name="Group 20"/>
          <p:cNvGrpSpPr/>
          <p:nvPr/>
        </p:nvGrpSpPr>
        <p:grpSpPr>
          <a:xfrm>
            <a:off x="1289771" y="1028700"/>
            <a:ext cx="15969529" cy="8182928"/>
            <a:chOff x="0" y="0"/>
            <a:chExt cx="5402038" cy="2768052"/>
          </a:xfrm>
        </p:grpSpPr>
        <p:sp>
          <p:nvSpPr>
            <p:cNvPr id="21" name="Freeform 21"/>
            <p:cNvSpPr/>
            <p:nvPr/>
          </p:nvSpPr>
          <p:spPr>
            <a:xfrm>
              <a:off x="0" y="0"/>
              <a:ext cx="5402038" cy="2768052"/>
            </a:xfrm>
            <a:custGeom>
              <a:avLst/>
              <a:gdLst/>
              <a:ahLst/>
              <a:cxnLst/>
              <a:rect l="l" t="t" r="r" b="b"/>
              <a:pathLst>
                <a:path w="5402038" h="2768052">
                  <a:moveTo>
                    <a:pt x="5277578" y="2768052"/>
                  </a:moveTo>
                  <a:lnTo>
                    <a:pt x="124460" y="2768052"/>
                  </a:lnTo>
                  <a:cubicBezTo>
                    <a:pt x="55880" y="2768052"/>
                    <a:pt x="0" y="2712172"/>
                    <a:pt x="0" y="2643592"/>
                  </a:cubicBezTo>
                  <a:lnTo>
                    <a:pt x="0" y="124460"/>
                  </a:lnTo>
                  <a:cubicBezTo>
                    <a:pt x="0" y="55880"/>
                    <a:pt x="55880" y="0"/>
                    <a:pt x="124460" y="0"/>
                  </a:cubicBezTo>
                  <a:lnTo>
                    <a:pt x="5277578" y="0"/>
                  </a:lnTo>
                  <a:cubicBezTo>
                    <a:pt x="5346158" y="0"/>
                    <a:pt x="5402038" y="55880"/>
                    <a:pt x="5402038" y="124460"/>
                  </a:cubicBezTo>
                  <a:lnTo>
                    <a:pt x="5402038" y="2643592"/>
                  </a:lnTo>
                  <a:cubicBezTo>
                    <a:pt x="5402038" y="2712172"/>
                    <a:pt x="5346158" y="2768052"/>
                    <a:pt x="5277578" y="2768052"/>
                  </a:cubicBezTo>
                  <a:close/>
                </a:path>
              </a:pathLst>
            </a:custGeom>
            <a:solidFill>
              <a:srgbClr val="FFFFFF"/>
            </a:solidFill>
          </p:spPr>
          <p:txBody>
            <a:bodyPr/>
            <a:lstStyle/>
            <a:p>
              <a:endParaRPr lang="en-US"/>
            </a:p>
          </p:txBody>
        </p:sp>
      </p:grpSp>
      <p:sp>
        <p:nvSpPr>
          <p:cNvPr id="22" name="TextBox 22"/>
          <p:cNvSpPr txBox="1"/>
          <p:nvPr/>
        </p:nvSpPr>
        <p:spPr>
          <a:xfrm>
            <a:off x="1652653" y="1856444"/>
            <a:ext cx="15373031" cy="1003586"/>
          </a:xfrm>
          <a:prstGeom prst="rect">
            <a:avLst/>
          </a:prstGeom>
        </p:spPr>
        <p:txBody>
          <a:bodyPr lIns="0" tIns="0" rIns="0" bIns="0" rtlCol="0" anchor="t">
            <a:spAutoFit/>
          </a:bodyPr>
          <a:lstStyle/>
          <a:p>
            <a:pPr algn="ctr">
              <a:lnSpc>
                <a:spcPts val="7190"/>
              </a:lnSpc>
            </a:pPr>
            <a:r>
              <a:rPr lang="en-US" sz="8264">
                <a:solidFill>
                  <a:srgbClr val="355FB5"/>
                </a:solidFill>
                <a:latin typeface="Borsok"/>
                <a:ea typeface="Borsok"/>
                <a:cs typeface="Borsok"/>
                <a:sym typeface="Borsok"/>
              </a:rPr>
              <a:t>SCHOOLOGY SET UP </a:t>
            </a:r>
          </a:p>
        </p:txBody>
      </p:sp>
      <p:sp>
        <p:nvSpPr>
          <p:cNvPr id="23" name="TextBox 23"/>
          <p:cNvSpPr txBox="1"/>
          <p:nvPr/>
        </p:nvSpPr>
        <p:spPr>
          <a:xfrm>
            <a:off x="2272714" y="2917180"/>
            <a:ext cx="13888637" cy="1009468"/>
          </a:xfrm>
          <a:prstGeom prst="rect">
            <a:avLst/>
          </a:prstGeom>
        </p:spPr>
        <p:txBody>
          <a:bodyPr lIns="0" tIns="0" rIns="0" bIns="0" rtlCol="0" anchor="t">
            <a:spAutoFit/>
          </a:bodyPr>
          <a:lstStyle/>
          <a:p>
            <a:pPr algn="l">
              <a:lnSpc>
                <a:spcPts val="3919"/>
              </a:lnSpc>
            </a:pPr>
            <a:r>
              <a:rPr lang="en-US" sz="3732">
                <a:solidFill>
                  <a:srgbClr val="355FB5"/>
                </a:solidFill>
                <a:latin typeface="Cerebri"/>
                <a:ea typeface="Cerebri"/>
                <a:cs typeface="Cerebri"/>
                <a:sym typeface="Cerebri"/>
              </a:rPr>
              <a:t>All POA teachers should have a relatively similar set-up with one another</a:t>
            </a:r>
          </a:p>
        </p:txBody>
      </p:sp>
      <p:sp>
        <p:nvSpPr>
          <p:cNvPr id="24" name="TextBox 24"/>
          <p:cNvSpPr txBox="1"/>
          <p:nvPr/>
        </p:nvSpPr>
        <p:spPr>
          <a:xfrm>
            <a:off x="2123069" y="4015593"/>
            <a:ext cx="14373846" cy="4711015"/>
          </a:xfrm>
          <a:prstGeom prst="rect">
            <a:avLst/>
          </a:prstGeom>
        </p:spPr>
        <p:txBody>
          <a:bodyPr lIns="0" tIns="0" rIns="0" bIns="0" rtlCol="0" anchor="t">
            <a:spAutoFit/>
          </a:bodyPr>
          <a:lstStyle/>
          <a:p>
            <a:pPr marL="817827" lvl="1" indent="-408914" algn="l">
              <a:lnSpc>
                <a:spcPts val="7575"/>
              </a:lnSpc>
              <a:buFont typeface="Arial"/>
              <a:buChar char="•"/>
            </a:pPr>
            <a:r>
              <a:rPr lang="en-US" sz="3787">
                <a:solidFill>
                  <a:srgbClr val="355FB5"/>
                </a:solidFill>
                <a:latin typeface="Cerebri"/>
                <a:ea typeface="Cerebri"/>
                <a:cs typeface="Cerebri"/>
                <a:sym typeface="Cerebri"/>
              </a:rPr>
              <a:t>The current week should be showing as a GREEN folder.</a:t>
            </a:r>
          </a:p>
          <a:p>
            <a:pPr marL="817827" lvl="1" indent="-408913" algn="l">
              <a:lnSpc>
                <a:spcPts val="7575"/>
              </a:lnSpc>
              <a:buFont typeface="Arial"/>
              <a:buChar char="•"/>
            </a:pPr>
            <a:r>
              <a:rPr lang="en-US" sz="3787">
                <a:solidFill>
                  <a:srgbClr val="355FB5"/>
                </a:solidFill>
                <a:latin typeface="Cerebri"/>
                <a:ea typeface="Cerebri"/>
                <a:cs typeface="Cerebri"/>
                <a:sym typeface="Cerebri"/>
              </a:rPr>
              <a:t>All past weeks should be showing as a GRAY folder.</a:t>
            </a:r>
          </a:p>
          <a:p>
            <a:pPr marL="817827" lvl="1" indent="-408913" algn="l">
              <a:lnSpc>
                <a:spcPts val="7575"/>
              </a:lnSpc>
              <a:buFont typeface="Arial"/>
              <a:buChar char="•"/>
            </a:pPr>
            <a:r>
              <a:rPr lang="en-US" sz="3787">
                <a:solidFill>
                  <a:srgbClr val="355FB5"/>
                </a:solidFill>
                <a:latin typeface="Cerebri"/>
                <a:ea typeface="Cerebri"/>
                <a:cs typeface="Cerebri"/>
                <a:sym typeface="Cerebri"/>
              </a:rPr>
              <a:t>There might be an additional folder at the top with supplemental information (textbook PDFs, test correction format, etc.), this will be any color the teacher chooses.</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8DB"/>
        </a:solidFill>
        <a:effectLst/>
      </p:bgPr>
    </p:bg>
    <p:spTree>
      <p:nvGrpSpPr>
        <p:cNvPr id="1" name=""/>
        <p:cNvGrpSpPr/>
        <p:nvPr/>
      </p:nvGrpSpPr>
      <p:grpSpPr>
        <a:xfrm>
          <a:off x="0" y="0"/>
          <a:ext cx="0" cy="0"/>
          <a:chOff x="0" y="0"/>
          <a:chExt cx="0" cy="0"/>
        </a:xfrm>
      </p:grpSpPr>
      <p:sp>
        <p:nvSpPr>
          <p:cNvPr id="2" name="Freeform 2"/>
          <p:cNvSpPr/>
          <p:nvPr/>
        </p:nvSpPr>
        <p:spPr>
          <a:xfrm>
            <a:off x="0" y="-284044"/>
            <a:ext cx="2579542" cy="2625488"/>
          </a:xfrm>
          <a:custGeom>
            <a:avLst/>
            <a:gdLst/>
            <a:ahLst/>
            <a:cxnLst/>
            <a:rect l="l" t="t" r="r" b="b"/>
            <a:pathLst>
              <a:path w="2579542" h="2625488">
                <a:moveTo>
                  <a:pt x="0" y="0"/>
                </a:moveTo>
                <a:lnTo>
                  <a:pt x="2579542" y="0"/>
                </a:lnTo>
                <a:lnTo>
                  <a:pt x="2579542" y="2625488"/>
                </a:lnTo>
                <a:lnTo>
                  <a:pt x="0" y="26254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4108967">
            <a:off x="9342072" y="-786275"/>
            <a:ext cx="2579542" cy="2625488"/>
          </a:xfrm>
          <a:custGeom>
            <a:avLst/>
            <a:gdLst/>
            <a:ahLst/>
            <a:cxnLst/>
            <a:rect l="l" t="t" r="r" b="b"/>
            <a:pathLst>
              <a:path w="2579542" h="2625488">
                <a:moveTo>
                  <a:pt x="0" y="0"/>
                </a:moveTo>
                <a:lnTo>
                  <a:pt x="2579542" y="0"/>
                </a:lnTo>
                <a:lnTo>
                  <a:pt x="2579542" y="2625488"/>
                </a:lnTo>
                <a:lnTo>
                  <a:pt x="0" y="26254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rot="-6987632">
            <a:off x="15735914" y="7898884"/>
            <a:ext cx="2579542" cy="2625488"/>
          </a:xfrm>
          <a:custGeom>
            <a:avLst/>
            <a:gdLst/>
            <a:ahLst/>
            <a:cxnLst/>
            <a:rect l="l" t="t" r="r" b="b"/>
            <a:pathLst>
              <a:path w="2579542" h="2625488">
                <a:moveTo>
                  <a:pt x="0" y="0"/>
                </a:moveTo>
                <a:lnTo>
                  <a:pt x="2579542" y="0"/>
                </a:lnTo>
                <a:lnTo>
                  <a:pt x="2579542" y="2625488"/>
                </a:lnTo>
                <a:lnTo>
                  <a:pt x="0" y="26254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rot="8203258" flipH="1">
            <a:off x="833297" y="8431969"/>
            <a:ext cx="2579542" cy="2625488"/>
          </a:xfrm>
          <a:custGeom>
            <a:avLst/>
            <a:gdLst/>
            <a:ahLst/>
            <a:cxnLst/>
            <a:rect l="l" t="t" r="r" b="b"/>
            <a:pathLst>
              <a:path w="2579542" h="2625488">
                <a:moveTo>
                  <a:pt x="2579543" y="0"/>
                </a:moveTo>
                <a:lnTo>
                  <a:pt x="0" y="0"/>
                </a:lnTo>
                <a:lnTo>
                  <a:pt x="0" y="2625488"/>
                </a:lnTo>
                <a:lnTo>
                  <a:pt x="2579543" y="2625488"/>
                </a:lnTo>
                <a:lnTo>
                  <a:pt x="2579543"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13934536" y="9012748"/>
            <a:ext cx="1132700" cy="1289824"/>
          </a:xfrm>
          <a:custGeom>
            <a:avLst/>
            <a:gdLst/>
            <a:ahLst/>
            <a:cxnLst/>
            <a:rect l="l" t="t" r="r" b="b"/>
            <a:pathLst>
              <a:path w="1132700" h="1289824">
                <a:moveTo>
                  <a:pt x="0" y="0"/>
                </a:moveTo>
                <a:lnTo>
                  <a:pt x="1132700" y="0"/>
                </a:lnTo>
                <a:lnTo>
                  <a:pt x="1132700" y="1289824"/>
                </a:lnTo>
                <a:lnTo>
                  <a:pt x="0" y="12898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flipH="1">
            <a:off x="402042" y="3830340"/>
            <a:ext cx="1132700" cy="1289824"/>
          </a:xfrm>
          <a:custGeom>
            <a:avLst/>
            <a:gdLst/>
            <a:ahLst/>
            <a:cxnLst/>
            <a:rect l="l" t="t" r="r" b="b"/>
            <a:pathLst>
              <a:path w="1132700" h="1289824">
                <a:moveTo>
                  <a:pt x="1132700" y="0"/>
                </a:moveTo>
                <a:lnTo>
                  <a:pt x="0" y="0"/>
                </a:lnTo>
                <a:lnTo>
                  <a:pt x="0" y="1289824"/>
                </a:lnTo>
                <a:lnTo>
                  <a:pt x="1132700" y="1289824"/>
                </a:lnTo>
                <a:lnTo>
                  <a:pt x="113270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12326162" y="1870665"/>
            <a:ext cx="1132700" cy="1289824"/>
          </a:xfrm>
          <a:custGeom>
            <a:avLst/>
            <a:gdLst/>
            <a:ahLst/>
            <a:cxnLst/>
            <a:rect l="l" t="t" r="r" b="b"/>
            <a:pathLst>
              <a:path w="1132700" h="1289824">
                <a:moveTo>
                  <a:pt x="0" y="0"/>
                </a:moveTo>
                <a:lnTo>
                  <a:pt x="1132700" y="0"/>
                </a:lnTo>
                <a:lnTo>
                  <a:pt x="1132700" y="1289824"/>
                </a:lnTo>
                <a:lnTo>
                  <a:pt x="0" y="12898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a:off x="284130" y="6415129"/>
            <a:ext cx="1368523" cy="798720"/>
          </a:xfrm>
          <a:custGeom>
            <a:avLst/>
            <a:gdLst/>
            <a:ahLst/>
            <a:cxnLst/>
            <a:rect l="l" t="t" r="r" b="b"/>
            <a:pathLst>
              <a:path w="1368523" h="798720">
                <a:moveTo>
                  <a:pt x="0" y="0"/>
                </a:moveTo>
                <a:lnTo>
                  <a:pt x="1368523" y="0"/>
                </a:lnTo>
                <a:lnTo>
                  <a:pt x="1368523" y="798720"/>
                </a:lnTo>
                <a:lnTo>
                  <a:pt x="0" y="79872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a:off x="14382974" y="-272251"/>
            <a:ext cx="1368523" cy="798720"/>
          </a:xfrm>
          <a:custGeom>
            <a:avLst/>
            <a:gdLst/>
            <a:ahLst/>
            <a:cxnLst/>
            <a:rect l="l" t="t" r="r" b="b"/>
            <a:pathLst>
              <a:path w="1368523" h="798720">
                <a:moveTo>
                  <a:pt x="0" y="0"/>
                </a:moveTo>
                <a:lnTo>
                  <a:pt x="1368523" y="0"/>
                </a:lnTo>
                <a:lnTo>
                  <a:pt x="1368523" y="798720"/>
                </a:lnTo>
                <a:lnTo>
                  <a:pt x="0" y="79872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Freeform 11"/>
          <p:cNvSpPr/>
          <p:nvPr/>
        </p:nvSpPr>
        <p:spPr>
          <a:xfrm flipH="1">
            <a:off x="9263320" y="9903212"/>
            <a:ext cx="1368523" cy="798720"/>
          </a:xfrm>
          <a:custGeom>
            <a:avLst/>
            <a:gdLst/>
            <a:ahLst/>
            <a:cxnLst/>
            <a:rect l="l" t="t" r="r" b="b"/>
            <a:pathLst>
              <a:path w="1368523" h="798720">
                <a:moveTo>
                  <a:pt x="1368523" y="0"/>
                </a:moveTo>
                <a:lnTo>
                  <a:pt x="0" y="0"/>
                </a:lnTo>
                <a:lnTo>
                  <a:pt x="0" y="798720"/>
                </a:lnTo>
                <a:lnTo>
                  <a:pt x="1368523" y="798720"/>
                </a:lnTo>
                <a:lnTo>
                  <a:pt x="1368523"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2" name="Freeform 12"/>
          <p:cNvSpPr/>
          <p:nvPr/>
        </p:nvSpPr>
        <p:spPr>
          <a:xfrm>
            <a:off x="5964214" y="9361987"/>
            <a:ext cx="2579542" cy="1339945"/>
          </a:xfrm>
          <a:custGeom>
            <a:avLst/>
            <a:gdLst/>
            <a:ahLst/>
            <a:cxnLst/>
            <a:rect l="l" t="t" r="r" b="b"/>
            <a:pathLst>
              <a:path w="2579542" h="1339945">
                <a:moveTo>
                  <a:pt x="0" y="0"/>
                </a:moveTo>
                <a:lnTo>
                  <a:pt x="2579543" y="0"/>
                </a:lnTo>
                <a:lnTo>
                  <a:pt x="2579543" y="1339945"/>
                </a:lnTo>
                <a:lnTo>
                  <a:pt x="0" y="1339945"/>
                </a:lnTo>
                <a:lnTo>
                  <a:pt x="0" y="0"/>
                </a:lnTo>
                <a:close/>
              </a:path>
            </a:pathLst>
          </a:custGeom>
          <a:blipFill>
            <a:blip r:embed="rId2">
              <a:extLst>
                <a:ext uri="{96DAC541-7B7A-43D3-8B79-37D633B846F1}">
                  <asvg:svgBlip xmlns:asvg="http://schemas.microsoft.com/office/drawing/2016/SVG/main" r:embed="rId3"/>
                </a:ext>
              </a:extLst>
            </a:blip>
            <a:stretch>
              <a:fillRect b="-95939"/>
            </a:stretch>
          </a:blipFill>
        </p:spPr>
        <p:txBody>
          <a:bodyPr/>
          <a:lstStyle/>
          <a:p>
            <a:endParaRPr lang="en-US"/>
          </a:p>
        </p:txBody>
      </p:sp>
      <p:sp>
        <p:nvSpPr>
          <p:cNvPr id="13" name="Freeform 13"/>
          <p:cNvSpPr/>
          <p:nvPr/>
        </p:nvSpPr>
        <p:spPr>
          <a:xfrm>
            <a:off x="6838250" y="828195"/>
            <a:ext cx="1705506" cy="1513249"/>
          </a:xfrm>
          <a:custGeom>
            <a:avLst/>
            <a:gdLst/>
            <a:ahLst/>
            <a:cxnLst/>
            <a:rect l="l" t="t" r="r" b="b"/>
            <a:pathLst>
              <a:path w="1705506" h="1513249">
                <a:moveTo>
                  <a:pt x="0" y="0"/>
                </a:moveTo>
                <a:lnTo>
                  <a:pt x="1705507" y="0"/>
                </a:lnTo>
                <a:lnTo>
                  <a:pt x="1705507" y="1513249"/>
                </a:lnTo>
                <a:lnTo>
                  <a:pt x="0" y="151324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4" name="Freeform 14"/>
          <p:cNvSpPr/>
          <p:nvPr/>
        </p:nvSpPr>
        <p:spPr>
          <a:xfrm flipH="1">
            <a:off x="16496914" y="3160489"/>
            <a:ext cx="3301932" cy="2929714"/>
          </a:xfrm>
          <a:custGeom>
            <a:avLst/>
            <a:gdLst/>
            <a:ahLst/>
            <a:cxnLst/>
            <a:rect l="l" t="t" r="r" b="b"/>
            <a:pathLst>
              <a:path w="3301932" h="2929714">
                <a:moveTo>
                  <a:pt x="3301932" y="0"/>
                </a:moveTo>
                <a:lnTo>
                  <a:pt x="0" y="0"/>
                </a:lnTo>
                <a:lnTo>
                  <a:pt x="0" y="2929714"/>
                </a:lnTo>
                <a:lnTo>
                  <a:pt x="3301932" y="2929714"/>
                </a:lnTo>
                <a:lnTo>
                  <a:pt x="3301932"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5" name="Freeform 15"/>
          <p:cNvSpPr/>
          <p:nvPr/>
        </p:nvSpPr>
        <p:spPr>
          <a:xfrm>
            <a:off x="4870099" y="7644394"/>
            <a:ext cx="2188230" cy="2258818"/>
          </a:xfrm>
          <a:custGeom>
            <a:avLst/>
            <a:gdLst/>
            <a:ahLst/>
            <a:cxnLst/>
            <a:rect l="l" t="t" r="r" b="b"/>
            <a:pathLst>
              <a:path w="2188230" h="2258818">
                <a:moveTo>
                  <a:pt x="0" y="0"/>
                </a:moveTo>
                <a:lnTo>
                  <a:pt x="2188230" y="0"/>
                </a:lnTo>
                <a:lnTo>
                  <a:pt x="2188230" y="2258818"/>
                </a:lnTo>
                <a:lnTo>
                  <a:pt x="0" y="225881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6" name="Freeform 16"/>
          <p:cNvSpPr/>
          <p:nvPr/>
        </p:nvSpPr>
        <p:spPr>
          <a:xfrm flipH="1">
            <a:off x="15067236" y="901671"/>
            <a:ext cx="2188230" cy="2258818"/>
          </a:xfrm>
          <a:custGeom>
            <a:avLst/>
            <a:gdLst/>
            <a:ahLst/>
            <a:cxnLst/>
            <a:rect l="l" t="t" r="r" b="b"/>
            <a:pathLst>
              <a:path w="2188230" h="2258818">
                <a:moveTo>
                  <a:pt x="2188230" y="0"/>
                </a:moveTo>
                <a:lnTo>
                  <a:pt x="0" y="0"/>
                </a:lnTo>
                <a:lnTo>
                  <a:pt x="0" y="2258818"/>
                </a:lnTo>
                <a:lnTo>
                  <a:pt x="2188230" y="2258818"/>
                </a:lnTo>
                <a:lnTo>
                  <a:pt x="218823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7" name="Freeform 17"/>
          <p:cNvSpPr/>
          <p:nvPr/>
        </p:nvSpPr>
        <p:spPr>
          <a:xfrm rot="1211930">
            <a:off x="10804800" y="7849672"/>
            <a:ext cx="1824739" cy="1848262"/>
          </a:xfrm>
          <a:custGeom>
            <a:avLst/>
            <a:gdLst/>
            <a:ahLst/>
            <a:cxnLst/>
            <a:rect l="l" t="t" r="r" b="b"/>
            <a:pathLst>
              <a:path w="1824739" h="1848262">
                <a:moveTo>
                  <a:pt x="0" y="0"/>
                </a:moveTo>
                <a:lnTo>
                  <a:pt x="1824739" y="0"/>
                </a:lnTo>
                <a:lnTo>
                  <a:pt x="1824739" y="1848262"/>
                </a:lnTo>
                <a:lnTo>
                  <a:pt x="0" y="184826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8" name="Freeform 18"/>
          <p:cNvSpPr/>
          <p:nvPr/>
        </p:nvSpPr>
        <p:spPr>
          <a:xfrm rot="1211930" flipH="1">
            <a:off x="3957730" y="1286888"/>
            <a:ext cx="1824739" cy="1848262"/>
          </a:xfrm>
          <a:custGeom>
            <a:avLst/>
            <a:gdLst/>
            <a:ahLst/>
            <a:cxnLst/>
            <a:rect l="l" t="t" r="r" b="b"/>
            <a:pathLst>
              <a:path w="1824739" h="1848262">
                <a:moveTo>
                  <a:pt x="1824739" y="0"/>
                </a:moveTo>
                <a:lnTo>
                  <a:pt x="0" y="0"/>
                </a:lnTo>
                <a:lnTo>
                  <a:pt x="0" y="1848263"/>
                </a:lnTo>
                <a:lnTo>
                  <a:pt x="1824739" y="1848263"/>
                </a:lnTo>
                <a:lnTo>
                  <a:pt x="1824739"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9" name="Freeform 19"/>
          <p:cNvSpPr/>
          <p:nvPr/>
        </p:nvSpPr>
        <p:spPr>
          <a:xfrm>
            <a:off x="4831515" y="-644912"/>
            <a:ext cx="1132700" cy="1289824"/>
          </a:xfrm>
          <a:custGeom>
            <a:avLst/>
            <a:gdLst/>
            <a:ahLst/>
            <a:cxnLst/>
            <a:rect l="l" t="t" r="r" b="b"/>
            <a:pathLst>
              <a:path w="1132700" h="1289824">
                <a:moveTo>
                  <a:pt x="0" y="0"/>
                </a:moveTo>
                <a:lnTo>
                  <a:pt x="1132699" y="0"/>
                </a:lnTo>
                <a:lnTo>
                  <a:pt x="1132699" y="1289824"/>
                </a:lnTo>
                <a:lnTo>
                  <a:pt x="0" y="12898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20" name="Group 20"/>
          <p:cNvGrpSpPr/>
          <p:nvPr/>
        </p:nvGrpSpPr>
        <p:grpSpPr>
          <a:xfrm>
            <a:off x="1289771" y="1028700"/>
            <a:ext cx="15969529" cy="8182928"/>
            <a:chOff x="0" y="0"/>
            <a:chExt cx="5402038" cy="2768052"/>
          </a:xfrm>
        </p:grpSpPr>
        <p:sp>
          <p:nvSpPr>
            <p:cNvPr id="21" name="Freeform 21"/>
            <p:cNvSpPr/>
            <p:nvPr/>
          </p:nvSpPr>
          <p:spPr>
            <a:xfrm>
              <a:off x="0" y="0"/>
              <a:ext cx="5402038" cy="2768052"/>
            </a:xfrm>
            <a:custGeom>
              <a:avLst/>
              <a:gdLst/>
              <a:ahLst/>
              <a:cxnLst/>
              <a:rect l="l" t="t" r="r" b="b"/>
              <a:pathLst>
                <a:path w="5402038" h="2768052">
                  <a:moveTo>
                    <a:pt x="5277578" y="2768052"/>
                  </a:moveTo>
                  <a:lnTo>
                    <a:pt x="124460" y="2768052"/>
                  </a:lnTo>
                  <a:cubicBezTo>
                    <a:pt x="55880" y="2768052"/>
                    <a:pt x="0" y="2712172"/>
                    <a:pt x="0" y="2643592"/>
                  </a:cubicBezTo>
                  <a:lnTo>
                    <a:pt x="0" y="124460"/>
                  </a:lnTo>
                  <a:cubicBezTo>
                    <a:pt x="0" y="55880"/>
                    <a:pt x="55880" y="0"/>
                    <a:pt x="124460" y="0"/>
                  </a:cubicBezTo>
                  <a:lnTo>
                    <a:pt x="5277578" y="0"/>
                  </a:lnTo>
                  <a:cubicBezTo>
                    <a:pt x="5346158" y="0"/>
                    <a:pt x="5402038" y="55880"/>
                    <a:pt x="5402038" y="124460"/>
                  </a:cubicBezTo>
                  <a:lnTo>
                    <a:pt x="5402038" y="2643592"/>
                  </a:lnTo>
                  <a:cubicBezTo>
                    <a:pt x="5402038" y="2712172"/>
                    <a:pt x="5346158" y="2768052"/>
                    <a:pt x="5277578" y="2768052"/>
                  </a:cubicBezTo>
                  <a:close/>
                </a:path>
              </a:pathLst>
            </a:custGeom>
            <a:solidFill>
              <a:srgbClr val="FFFFFF"/>
            </a:solidFill>
          </p:spPr>
          <p:txBody>
            <a:bodyPr/>
            <a:lstStyle/>
            <a:p>
              <a:endParaRPr lang="en-US"/>
            </a:p>
          </p:txBody>
        </p:sp>
      </p:grpSp>
      <p:sp>
        <p:nvSpPr>
          <p:cNvPr id="22" name="TextBox 22"/>
          <p:cNvSpPr txBox="1"/>
          <p:nvPr/>
        </p:nvSpPr>
        <p:spPr>
          <a:xfrm>
            <a:off x="1652653" y="1856444"/>
            <a:ext cx="15373031" cy="1003586"/>
          </a:xfrm>
          <a:prstGeom prst="rect">
            <a:avLst/>
          </a:prstGeom>
        </p:spPr>
        <p:txBody>
          <a:bodyPr lIns="0" tIns="0" rIns="0" bIns="0" rtlCol="0" anchor="t">
            <a:spAutoFit/>
          </a:bodyPr>
          <a:lstStyle/>
          <a:p>
            <a:pPr algn="ctr">
              <a:lnSpc>
                <a:spcPts val="7190"/>
              </a:lnSpc>
            </a:pPr>
            <a:r>
              <a:rPr lang="en-US" sz="8264">
                <a:solidFill>
                  <a:srgbClr val="355FB5"/>
                </a:solidFill>
                <a:latin typeface="Borsok"/>
                <a:ea typeface="Borsok"/>
                <a:cs typeface="Borsok"/>
                <a:sym typeface="Borsok"/>
              </a:rPr>
              <a:t>IMMERSIVE READER</a:t>
            </a:r>
          </a:p>
        </p:txBody>
      </p:sp>
      <p:sp>
        <p:nvSpPr>
          <p:cNvPr id="23" name="TextBox 23"/>
          <p:cNvSpPr txBox="1"/>
          <p:nvPr/>
        </p:nvSpPr>
        <p:spPr>
          <a:xfrm>
            <a:off x="2272714" y="2917180"/>
            <a:ext cx="13888637" cy="3481060"/>
          </a:xfrm>
          <a:prstGeom prst="rect">
            <a:avLst/>
          </a:prstGeom>
        </p:spPr>
        <p:txBody>
          <a:bodyPr lIns="0" tIns="0" rIns="0" bIns="0" rtlCol="0" anchor="t">
            <a:spAutoFit/>
          </a:bodyPr>
          <a:lstStyle/>
          <a:p>
            <a:pPr algn="ctr">
              <a:lnSpc>
                <a:spcPts val="3919"/>
              </a:lnSpc>
            </a:pPr>
            <a:r>
              <a:rPr lang="en-US" sz="3732">
                <a:solidFill>
                  <a:srgbClr val="355FB5"/>
                </a:solidFill>
                <a:latin typeface="Cerebri"/>
                <a:ea typeface="Cerebri"/>
                <a:cs typeface="Cerebri"/>
                <a:sym typeface="Cerebri"/>
              </a:rPr>
              <a:t>If your student would like, there is an immersive reader option for ALL Schoology assignments.</a:t>
            </a:r>
          </a:p>
          <a:p>
            <a:pPr algn="ctr">
              <a:lnSpc>
                <a:spcPts val="3919"/>
              </a:lnSpc>
            </a:pPr>
            <a:endParaRPr lang="en-US" sz="3732">
              <a:solidFill>
                <a:srgbClr val="355FB5"/>
              </a:solidFill>
              <a:latin typeface="Cerebri"/>
              <a:ea typeface="Cerebri"/>
              <a:cs typeface="Cerebri"/>
              <a:sym typeface="Cerebri"/>
            </a:endParaRPr>
          </a:p>
          <a:p>
            <a:pPr algn="ctr">
              <a:lnSpc>
                <a:spcPts val="3919"/>
              </a:lnSpc>
            </a:pPr>
            <a:r>
              <a:rPr lang="en-US" sz="3732">
                <a:solidFill>
                  <a:srgbClr val="355FB5"/>
                </a:solidFill>
                <a:latin typeface="Cerebri"/>
                <a:ea typeface="Cerebri"/>
                <a:cs typeface="Cerebri"/>
                <a:sym typeface="Cerebri"/>
              </a:rPr>
              <a:t>Students just need to click the play button for it to start.</a:t>
            </a:r>
          </a:p>
          <a:p>
            <a:pPr algn="ctr">
              <a:lnSpc>
                <a:spcPts val="3919"/>
              </a:lnSpc>
            </a:pPr>
            <a:endParaRPr lang="en-US" sz="3732">
              <a:solidFill>
                <a:srgbClr val="355FB5"/>
              </a:solidFill>
              <a:latin typeface="Cerebri"/>
              <a:ea typeface="Cerebri"/>
              <a:cs typeface="Cerebri"/>
              <a:sym typeface="Cerebri"/>
            </a:endParaRPr>
          </a:p>
          <a:p>
            <a:pPr algn="ctr">
              <a:lnSpc>
                <a:spcPts val="3919"/>
              </a:lnSpc>
            </a:pPr>
            <a:r>
              <a:rPr lang="en-US" sz="3732">
                <a:solidFill>
                  <a:srgbClr val="355FB5"/>
                </a:solidFill>
                <a:latin typeface="Cerebri"/>
                <a:ea typeface="Cerebri"/>
                <a:cs typeface="Cerebri"/>
                <a:sym typeface="Cerebri"/>
              </a:rPr>
              <a:t>They can adjust the speed, voice, text size, and other preferences.</a:t>
            </a:r>
          </a:p>
        </p:txBody>
      </p:sp>
      <p:sp>
        <p:nvSpPr>
          <p:cNvPr id="24" name="Freeform 24"/>
          <p:cNvSpPr/>
          <p:nvPr/>
        </p:nvSpPr>
        <p:spPr>
          <a:xfrm>
            <a:off x="3199627" y="6962851"/>
            <a:ext cx="11301259" cy="1257265"/>
          </a:xfrm>
          <a:custGeom>
            <a:avLst/>
            <a:gdLst/>
            <a:ahLst/>
            <a:cxnLst/>
            <a:rect l="l" t="t" r="r" b="b"/>
            <a:pathLst>
              <a:path w="11301259" h="1257265">
                <a:moveTo>
                  <a:pt x="0" y="0"/>
                </a:moveTo>
                <a:lnTo>
                  <a:pt x="11301259" y="0"/>
                </a:lnTo>
                <a:lnTo>
                  <a:pt x="11301259" y="1257265"/>
                </a:lnTo>
                <a:lnTo>
                  <a:pt x="0" y="1257265"/>
                </a:lnTo>
                <a:lnTo>
                  <a:pt x="0" y="0"/>
                </a:lnTo>
                <a:close/>
              </a:path>
            </a:pathLst>
          </a:custGeom>
          <a:blipFill>
            <a:blip r:embed="rId14"/>
            <a:stretch>
              <a:fillRect/>
            </a:stretch>
          </a:blipFill>
          <a:ln w="38100" cap="sq">
            <a:solidFill>
              <a:srgbClr val="000000"/>
            </a:solidFill>
            <a:prstDash val="solid"/>
            <a:miter/>
          </a:ln>
        </p:spPr>
        <p:txBody>
          <a:bodyPr/>
          <a:lstStyle/>
          <a:p>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FF8DB"/>
        </a:solidFill>
        <a:effectLst/>
      </p:bgPr>
    </p:bg>
    <p:spTree>
      <p:nvGrpSpPr>
        <p:cNvPr id="1" name=""/>
        <p:cNvGrpSpPr/>
        <p:nvPr/>
      </p:nvGrpSpPr>
      <p:grpSpPr>
        <a:xfrm>
          <a:off x="0" y="0"/>
          <a:ext cx="0" cy="0"/>
          <a:chOff x="0" y="0"/>
          <a:chExt cx="0" cy="0"/>
        </a:xfrm>
      </p:grpSpPr>
      <p:sp>
        <p:nvSpPr>
          <p:cNvPr id="2" name="Freeform 2"/>
          <p:cNvSpPr/>
          <p:nvPr/>
        </p:nvSpPr>
        <p:spPr>
          <a:xfrm>
            <a:off x="0" y="-284044"/>
            <a:ext cx="2579542" cy="2625488"/>
          </a:xfrm>
          <a:custGeom>
            <a:avLst/>
            <a:gdLst/>
            <a:ahLst/>
            <a:cxnLst/>
            <a:rect l="l" t="t" r="r" b="b"/>
            <a:pathLst>
              <a:path w="2579542" h="2625488">
                <a:moveTo>
                  <a:pt x="0" y="0"/>
                </a:moveTo>
                <a:lnTo>
                  <a:pt x="2579542" y="0"/>
                </a:lnTo>
                <a:lnTo>
                  <a:pt x="2579542" y="2625488"/>
                </a:lnTo>
                <a:lnTo>
                  <a:pt x="0" y="26254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4108967">
            <a:off x="9342072" y="-786275"/>
            <a:ext cx="2579542" cy="2625488"/>
          </a:xfrm>
          <a:custGeom>
            <a:avLst/>
            <a:gdLst/>
            <a:ahLst/>
            <a:cxnLst/>
            <a:rect l="l" t="t" r="r" b="b"/>
            <a:pathLst>
              <a:path w="2579542" h="2625488">
                <a:moveTo>
                  <a:pt x="0" y="0"/>
                </a:moveTo>
                <a:lnTo>
                  <a:pt x="2579542" y="0"/>
                </a:lnTo>
                <a:lnTo>
                  <a:pt x="2579542" y="2625488"/>
                </a:lnTo>
                <a:lnTo>
                  <a:pt x="0" y="26254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rot="-6987632">
            <a:off x="15735914" y="7898884"/>
            <a:ext cx="2579542" cy="2625488"/>
          </a:xfrm>
          <a:custGeom>
            <a:avLst/>
            <a:gdLst/>
            <a:ahLst/>
            <a:cxnLst/>
            <a:rect l="l" t="t" r="r" b="b"/>
            <a:pathLst>
              <a:path w="2579542" h="2625488">
                <a:moveTo>
                  <a:pt x="0" y="0"/>
                </a:moveTo>
                <a:lnTo>
                  <a:pt x="2579542" y="0"/>
                </a:lnTo>
                <a:lnTo>
                  <a:pt x="2579542" y="2625488"/>
                </a:lnTo>
                <a:lnTo>
                  <a:pt x="0" y="26254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rot="8203258" flipH="1">
            <a:off x="833297" y="8431969"/>
            <a:ext cx="2579542" cy="2625488"/>
          </a:xfrm>
          <a:custGeom>
            <a:avLst/>
            <a:gdLst/>
            <a:ahLst/>
            <a:cxnLst/>
            <a:rect l="l" t="t" r="r" b="b"/>
            <a:pathLst>
              <a:path w="2579542" h="2625488">
                <a:moveTo>
                  <a:pt x="2579543" y="0"/>
                </a:moveTo>
                <a:lnTo>
                  <a:pt x="0" y="0"/>
                </a:lnTo>
                <a:lnTo>
                  <a:pt x="0" y="2625488"/>
                </a:lnTo>
                <a:lnTo>
                  <a:pt x="2579543" y="2625488"/>
                </a:lnTo>
                <a:lnTo>
                  <a:pt x="2579543"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13934536" y="9012748"/>
            <a:ext cx="1132700" cy="1289824"/>
          </a:xfrm>
          <a:custGeom>
            <a:avLst/>
            <a:gdLst/>
            <a:ahLst/>
            <a:cxnLst/>
            <a:rect l="l" t="t" r="r" b="b"/>
            <a:pathLst>
              <a:path w="1132700" h="1289824">
                <a:moveTo>
                  <a:pt x="0" y="0"/>
                </a:moveTo>
                <a:lnTo>
                  <a:pt x="1132700" y="0"/>
                </a:lnTo>
                <a:lnTo>
                  <a:pt x="1132700" y="1289824"/>
                </a:lnTo>
                <a:lnTo>
                  <a:pt x="0" y="12898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flipH="1">
            <a:off x="402042" y="3830340"/>
            <a:ext cx="1132700" cy="1289824"/>
          </a:xfrm>
          <a:custGeom>
            <a:avLst/>
            <a:gdLst/>
            <a:ahLst/>
            <a:cxnLst/>
            <a:rect l="l" t="t" r="r" b="b"/>
            <a:pathLst>
              <a:path w="1132700" h="1289824">
                <a:moveTo>
                  <a:pt x="1132700" y="0"/>
                </a:moveTo>
                <a:lnTo>
                  <a:pt x="0" y="0"/>
                </a:lnTo>
                <a:lnTo>
                  <a:pt x="0" y="1289824"/>
                </a:lnTo>
                <a:lnTo>
                  <a:pt x="1132700" y="1289824"/>
                </a:lnTo>
                <a:lnTo>
                  <a:pt x="113270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12326162" y="1870665"/>
            <a:ext cx="1132700" cy="1289824"/>
          </a:xfrm>
          <a:custGeom>
            <a:avLst/>
            <a:gdLst/>
            <a:ahLst/>
            <a:cxnLst/>
            <a:rect l="l" t="t" r="r" b="b"/>
            <a:pathLst>
              <a:path w="1132700" h="1289824">
                <a:moveTo>
                  <a:pt x="0" y="0"/>
                </a:moveTo>
                <a:lnTo>
                  <a:pt x="1132700" y="0"/>
                </a:lnTo>
                <a:lnTo>
                  <a:pt x="1132700" y="1289824"/>
                </a:lnTo>
                <a:lnTo>
                  <a:pt x="0" y="12898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a:off x="284130" y="6415129"/>
            <a:ext cx="1368523" cy="798720"/>
          </a:xfrm>
          <a:custGeom>
            <a:avLst/>
            <a:gdLst/>
            <a:ahLst/>
            <a:cxnLst/>
            <a:rect l="l" t="t" r="r" b="b"/>
            <a:pathLst>
              <a:path w="1368523" h="798720">
                <a:moveTo>
                  <a:pt x="0" y="0"/>
                </a:moveTo>
                <a:lnTo>
                  <a:pt x="1368523" y="0"/>
                </a:lnTo>
                <a:lnTo>
                  <a:pt x="1368523" y="798720"/>
                </a:lnTo>
                <a:lnTo>
                  <a:pt x="0" y="79872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a:off x="14382974" y="-272251"/>
            <a:ext cx="1368523" cy="798720"/>
          </a:xfrm>
          <a:custGeom>
            <a:avLst/>
            <a:gdLst/>
            <a:ahLst/>
            <a:cxnLst/>
            <a:rect l="l" t="t" r="r" b="b"/>
            <a:pathLst>
              <a:path w="1368523" h="798720">
                <a:moveTo>
                  <a:pt x="0" y="0"/>
                </a:moveTo>
                <a:lnTo>
                  <a:pt x="1368523" y="0"/>
                </a:lnTo>
                <a:lnTo>
                  <a:pt x="1368523" y="798720"/>
                </a:lnTo>
                <a:lnTo>
                  <a:pt x="0" y="79872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Freeform 11"/>
          <p:cNvSpPr/>
          <p:nvPr/>
        </p:nvSpPr>
        <p:spPr>
          <a:xfrm flipH="1">
            <a:off x="9263320" y="9903212"/>
            <a:ext cx="1368523" cy="798720"/>
          </a:xfrm>
          <a:custGeom>
            <a:avLst/>
            <a:gdLst/>
            <a:ahLst/>
            <a:cxnLst/>
            <a:rect l="l" t="t" r="r" b="b"/>
            <a:pathLst>
              <a:path w="1368523" h="798720">
                <a:moveTo>
                  <a:pt x="1368523" y="0"/>
                </a:moveTo>
                <a:lnTo>
                  <a:pt x="0" y="0"/>
                </a:lnTo>
                <a:lnTo>
                  <a:pt x="0" y="798720"/>
                </a:lnTo>
                <a:lnTo>
                  <a:pt x="1368523" y="798720"/>
                </a:lnTo>
                <a:lnTo>
                  <a:pt x="1368523"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2" name="Freeform 12"/>
          <p:cNvSpPr/>
          <p:nvPr/>
        </p:nvSpPr>
        <p:spPr>
          <a:xfrm>
            <a:off x="5964214" y="9361987"/>
            <a:ext cx="2579542" cy="1339945"/>
          </a:xfrm>
          <a:custGeom>
            <a:avLst/>
            <a:gdLst/>
            <a:ahLst/>
            <a:cxnLst/>
            <a:rect l="l" t="t" r="r" b="b"/>
            <a:pathLst>
              <a:path w="2579542" h="1339945">
                <a:moveTo>
                  <a:pt x="0" y="0"/>
                </a:moveTo>
                <a:lnTo>
                  <a:pt x="2579543" y="0"/>
                </a:lnTo>
                <a:lnTo>
                  <a:pt x="2579543" y="1339945"/>
                </a:lnTo>
                <a:lnTo>
                  <a:pt x="0" y="1339945"/>
                </a:lnTo>
                <a:lnTo>
                  <a:pt x="0" y="0"/>
                </a:lnTo>
                <a:close/>
              </a:path>
            </a:pathLst>
          </a:custGeom>
          <a:blipFill>
            <a:blip r:embed="rId2">
              <a:extLst>
                <a:ext uri="{96DAC541-7B7A-43D3-8B79-37D633B846F1}">
                  <asvg:svgBlip xmlns:asvg="http://schemas.microsoft.com/office/drawing/2016/SVG/main" r:embed="rId3"/>
                </a:ext>
              </a:extLst>
            </a:blip>
            <a:stretch>
              <a:fillRect b="-95939"/>
            </a:stretch>
          </a:blipFill>
        </p:spPr>
        <p:txBody>
          <a:bodyPr/>
          <a:lstStyle/>
          <a:p>
            <a:endParaRPr lang="en-US"/>
          </a:p>
        </p:txBody>
      </p:sp>
      <p:sp>
        <p:nvSpPr>
          <p:cNvPr id="13" name="Freeform 13"/>
          <p:cNvSpPr/>
          <p:nvPr/>
        </p:nvSpPr>
        <p:spPr>
          <a:xfrm>
            <a:off x="6838250" y="828195"/>
            <a:ext cx="1705506" cy="1513249"/>
          </a:xfrm>
          <a:custGeom>
            <a:avLst/>
            <a:gdLst/>
            <a:ahLst/>
            <a:cxnLst/>
            <a:rect l="l" t="t" r="r" b="b"/>
            <a:pathLst>
              <a:path w="1705506" h="1513249">
                <a:moveTo>
                  <a:pt x="0" y="0"/>
                </a:moveTo>
                <a:lnTo>
                  <a:pt x="1705507" y="0"/>
                </a:lnTo>
                <a:lnTo>
                  <a:pt x="1705507" y="1513249"/>
                </a:lnTo>
                <a:lnTo>
                  <a:pt x="0" y="151324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4" name="Freeform 14"/>
          <p:cNvSpPr/>
          <p:nvPr/>
        </p:nvSpPr>
        <p:spPr>
          <a:xfrm flipH="1">
            <a:off x="16496914" y="3160489"/>
            <a:ext cx="3301932" cy="2929714"/>
          </a:xfrm>
          <a:custGeom>
            <a:avLst/>
            <a:gdLst/>
            <a:ahLst/>
            <a:cxnLst/>
            <a:rect l="l" t="t" r="r" b="b"/>
            <a:pathLst>
              <a:path w="3301932" h="2929714">
                <a:moveTo>
                  <a:pt x="3301932" y="0"/>
                </a:moveTo>
                <a:lnTo>
                  <a:pt x="0" y="0"/>
                </a:lnTo>
                <a:lnTo>
                  <a:pt x="0" y="2929714"/>
                </a:lnTo>
                <a:lnTo>
                  <a:pt x="3301932" y="2929714"/>
                </a:lnTo>
                <a:lnTo>
                  <a:pt x="3301932"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5" name="Freeform 15"/>
          <p:cNvSpPr/>
          <p:nvPr/>
        </p:nvSpPr>
        <p:spPr>
          <a:xfrm>
            <a:off x="4870099" y="7644394"/>
            <a:ext cx="2188230" cy="2258818"/>
          </a:xfrm>
          <a:custGeom>
            <a:avLst/>
            <a:gdLst/>
            <a:ahLst/>
            <a:cxnLst/>
            <a:rect l="l" t="t" r="r" b="b"/>
            <a:pathLst>
              <a:path w="2188230" h="2258818">
                <a:moveTo>
                  <a:pt x="0" y="0"/>
                </a:moveTo>
                <a:lnTo>
                  <a:pt x="2188230" y="0"/>
                </a:lnTo>
                <a:lnTo>
                  <a:pt x="2188230" y="2258818"/>
                </a:lnTo>
                <a:lnTo>
                  <a:pt x="0" y="225881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6" name="Freeform 16"/>
          <p:cNvSpPr/>
          <p:nvPr/>
        </p:nvSpPr>
        <p:spPr>
          <a:xfrm flipH="1">
            <a:off x="15067236" y="901671"/>
            <a:ext cx="2188230" cy="2258818"/>
          </a:xfrm>
          <a:custGeom>
            <a:avLst/>
            <a:gdLst/>
            <a:ahLst/>
            <a:cxnLst/>
            <a:rect l="l" t="t" r="r" b="b"/>
            <a:pathLst>
              <a:path w="2188230" h="2258818">
                <a:moveTo>
                  <a:pt x="2188230" y="0"/>
                </a:moveTo>
                <a:lnTo>
                  <a:pt x="0" y="0"/>
                </a:lnTo>
                <a:lnTo>
                  <a:pt x="0" y="2258818"/>
                </a:lnTo>
                <a:lnTo>
                  <a:pt x="2188230" y="2258818"/>
                </a:lnTo>
                <a:lnTo>
                  <a:pt x="218823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7" name="Freeform 17"/>
          <p:cNvSpPr/>
          <p:nvPr/>
        </p:nvSpPr>
        <p:spPr>
          <a:xfrm rot="1211930">
            <a:off x="10804800" y="7849672"/>
            <a:ext cx="1824739" cy="1848262"/>
          </a:xfrm>
          <a:custGeom>
            <a:avLst/>
            <a:gdLst/>
            <a:ahLst/>
            <a:cxnLst/>
            <a:rect l="l" t="t" r="r" b="b"/>
            <a:pathLst>
              <a:path w="1824739" h="1848262">
                <a:moveTo>
                  <a:pt x="0" y="0"/>
                </a:moveTo>
                <a:lnTo>
                  <a:pt x="1824739" y="0"/>
                </a:lnTo>
                <a:lnTo>
                  <a:pt x="1824739" y="1848262"/>
                </a:lnTo>
                <a:lnTo>
                  <a:pt x="0" y="184826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8" name="Freeform 18"/>
          <p:cNvSpPr/>
          <p:nvPr/>
        </p:nvSpPr>
        <p:spPr>
          <a:xfrm rot="1211930" flipH="1">
            <a:off x="3957730" y="1286888"/>
            <a:ext cx="1824739" cy="1848262"/>
          </a:xfrm>
          <a:custGeom>
            <a:avLst/>
            <a:gdLst/>
            <a:ahLst/>
            <a:cxnLst/>
            <a:rect l="l" t="t" r="r" b="b"/>
            <a:pathLst>
              <a:path w="1824739" h="1848262">
                <a:moveTo>
                  <a:pt x="1824739" y="0"/>
                </a:moveTo>
                <a:lnTo>
                  <a:pt x="0" y="0"/>
                </a:lnTo>
                <a:lnTo>
                  <a:pt x="0" y="1848263"/>
                </a:lnTo>
                <a:lnTo>
                  <a:pt x="1824739" y="1848263"/>
                </a:lnTo>
                <a:lnTo>
                  <a:pt x="1824739"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9" name="Freeform 19"/>
          <p:cNvSpPr/>
          <p:nvPr/>
        </p:nvSpPr>
        <p:spPr>
          <a:xfrm>
            <a:off x="4831515" y="-644912"/>
            <a:ext cx="1132700" cy="1289824"/>
          </a:xfrm>
          <a:custGeom>
            <a:avLst/>
            <a:gdLst/>
            <a:ahLst/>
            <a:cxnLst/>
            <a:rect l="l" t="t" r="r" b="b"/>
            <a:pathLst>
              <a:path w="1132700" h="1289824">
                <a:moveTo>
                  <a:pt x="0" y="0"/>
                </a:moveTo>
                <a:lnTo>
                  <a:pt x="1132699" y="0"/>
                </a:lnTo>
                <a:lnTo>
                  <a:pt x="1132699" y="1289824"/>
                </a:lnTo>
                <a:lnTo>
                  <a:pt x="0" y="12898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20" name="Group 20"/>
          <p:cNvGrpSpPr/>
          <p:nvPr/>
        </p:nvGrpSpPr>
        <p:grpSpPr>
          <a:xfrm>
            <a:off x="1289771" y="336056"/>
            <a:ext cx="15969529" cy="9567156"/>
            <a:chOff x="0" y="0"/>
            <a:chExt cx="5402038" cy="3236297"/>
          </a:xfrm>
        </p:grpSpPr>
        <p:sp>
          <p:nvSpPr>
            <p:cNvPr id="21" name="Freeform 21"/>
            <p:cNvSpPr/>
            <p:nvPr/>
          </p:nvSpPr>
          <p:spPr>
            <a:xfrm>
              <a:off x="0" y="0"/>
              <a:ext cx="5402038" cy="3236297"/>
            </a:xfrm>
            <a:custGeom>
              <a:avLst/>
              <a:gdLst/>
              <a:ahLst/>
              <a:cxnLst/>
              <a:rect l="l" t="t" r="r" b="b"/>
              <a:pathLst>
                <a:path w="5402038" h="3236297">
                  <a:moveTo>
                    <a:pt x="5277578" y="3236297"/>
                  </a:moveTo>
                  <a:lnTo>
                    <a:pt x="124460" y="3236297"/>
                  </a:lnTo>
                  <a:cubicBezTo>
                    <a:pt x="55880" y="3236297"/>
                    <a:pt x="0" y="3180417"/>
                    <a:pt x="0" y="3111837"/>
                  </a:cubicBezTo>
                  <a:lnTo>
                    <a:pt x="0" y="124460"/>
                  </a:lnTo>
                  <a:cubicBezTo>
                    <a:pt x="0" y="55880"/>
                    <a:pt x="55880" y="0"/>
                    <a:pt x="124460" y="0"/>
                  </a:cubicBezTo>
                  <a:lnTo>
                    <a:pt x="5277578" y="0"/>
                  </a:lnTo>
                  <a:cubicBezTo>
                    <a:pt x="5346158" y="0"/>
                    <a:pt x="5402038" y="55880"/>
                    <a:pt x="5402038" y="124460"/>
                  </a:cubicBezTo>
                  <a:lnTo>
                    <a:pt x="5402038" y="3111837"/>
                  </a:lnTo>
                  <a:cubicBezTo>
                    <a:pt x="5402038" y="3180417"/>
                    <a:pt x="5346158" y="3236297"/>
                    <a:pt x="5277578" y="3236297"/>
                  </a:cubicBezTo>
                  <a:close/>
                </a:path>
              </a:pathLst>
            </a:custGeom>
            <a:solidFill>
              <a:srgbClr val="FFFFFF"/>
            </a:solidFill>
          </p:spPr>
          <p:txBody>
            <a:bodyPr/>
            <a:lstStyle/>
            <a:p>
              <a:endParaRPr lang="en-US"/>
            </a:p>
          </p:txBody>
        </p:sp>
      </p:grpSp>
      <p:sp>
        <p:nvSpPr>
          <p:cNvPr id="22" name="TextBox 22"/>
          <p:cNvSpPr txBox="1"/>
          <p:nvPr/>
        </p:nvSpPr>
        <p:spPr>
          <a:xfrm>
            <a:off x="1652653" y="867079"/>
            <a:ext cx="15373031" cy="1003586"/>
          </a:xfrm>
          <a:prstGeom prst="rect">
            <a:avLst/>
          </a:prstGeom>
        </p:spPr>
        <p:txBody>
          <a:bodyPr lIns="0" tIns="0" rIns="0" bIns="0" rtlCol="0" anchor="t">
            <a:spAutoFit/>
          </a:bodyPr>
          <a:lstStyle/>
          <a:p>
            <a:pPr algn="ctr">
              <a:lnSpc>
                <a:spcPts val="7190"/>
              </a:lnSpc>
            </a:pPr>
            <a:r>
              <a:rPr lang="en-US" sz="8264">
                <a:solidFill>
                  <a:srgbClr val="355FB5"/>
                </a:solidFill>
                <a:latin typeface="Borsok"/>
                <a:ea typeface="Borsok"/>
                <a:cs typeface="Borsok"/>
                <a:sym typeface="Borsok"/>
              </a:rPr>
              <a:t>PASSWORD RESET</a:t>
            </a:r>
          </a:p>
        </p:txBody>
      </p:sp>
      <p:sp>
        <p:nvSpPr>
          <p:cNvPr id="23" name="Freeform 23"/>
          <p:cNvSpPr/>
          <p:nvPr/>
        </p:nvSpPr>
        <p:spPr>
          <a:xfrm>
            <a:off x="3026712" y="1645028"/>
            <a:ext cx="12249051" cy="8099685"/>
          </a:xfrm>
          <a:custGeom>
            <a:avLst/>
            <a:gdLst/>
            <a:ahLst/>
            <a:cxnLst/>
            <a:rect l="l" t="t" r="r" b="b"/>
            <a:pathLst>
              <a:path w="12249051" h="8099685">
                <a:moveTo>
                  <a:pt x="0" y="0"/>
                </a:moveTo>
                <a:lnTo>
                  <a:pt x="12249052" y="0"/>
                </a:lnTo>
                <a:lnTo>
                  <a:pt x="12249052" y="8099685"/>
                </a:lnTo>
                <a:lnTo>
                  <a:pt x="0" y="8099685"/>
                </a:lnTo>
                <a:lnTo>
                  <a:pt x="0" y="0"/>
                </a:lnTo>
                <a:close/>
              </a:path>
            </a:pathLst>
          </a:custGeom>
          <a:blipFill>
            <a:blip r:embed="rId14"/>
            <a:stretch>
              <a:fillRect/>
            </a:stretch>
          </a:blipFill>
        </p:spPr>
        <p:txBody>
          <a:bodyPr/>
          <a:lstStyle/>
          <a:p>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FF8DB"/>
        </a:solidFill>
        <a:effectLst/>
      </p:bgPr>
    </p:bg>
    <p:spTree>
      <p:nvGrpSpPr>
        <p:cNvPr id="1" name=""/>
        <p:cNvGrpSpPr/>
        <p:nvPr/>
      </p:nvGrpSpPr>
      <p:grpSpPr>
        <a:xfrm>
          <a:off x="0" y="0"/>
          <a:ext cx="0" cy="0"/>
          <a:chOff x="0" y="0"/>
          <a:chExt cx="0" cy="0"/>
        </a:xfrm>
      </p:grpSpPr>
      <p:sp>
        <p:nvSpPr>
          <p:cNvPr id="2" name="Freeform 2"/>
          <p:cNvSpPr/>
          <p:nvPr/>
        </p:nvSpPr>
        <p:spPr>
          <a:xfrm>
            <a:off x="0" y="-284044"/>
            <a:ext cx="2579542" cy="2625488"/>
          </a:xfrm>
          <a:custGeom>
            <a:avLst/>
            <a:gdLst/>
            <a:ahLst/>
            <a:cxnLst/>
            <a:rect l="l" t="t" r="r" b="b"/>
            <a:pathLst>
              <a:path w="2579542" h="2625488">
                <a:moveTo>
                  <a:pt x="0" y="0"/>
                </a:moveTo>
                <a:lnTo>
                  <a:pt x="2579542" y="0"/>
                </a:lnTo>
                <a:lnTo>
                  <a:pt x="2579542" y="2625488"/>
                </a:lnTo>
                <a:lnTo>
                  <a:pt x="0" y="26254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4108967">
            <a:off x="9342072" y="-786275"/>
            <a:ext cx="2579542" cy="2625488"/>
          </a:xfrm>
          <a:custGeom>
            <a:avLst/>
            <a:gdLst/>
            <a:ahLst/>
            <a:cxnLst/>
            <a:rect l="l" t="t" r="r" b="b"/>
            <a:pathLst>
              <a:path w="2579542" h="2625488">
                <a:moveTo>
                  <a:pt x="0" y="0"/>
                </a:moveTo>
                <a:lnTo>
                  <a:pt x="2579542" y="0"/>
                </a:lnTo>
                <a:lnTo>
                  <a:pt x="2579542" y="2625488"/>
                </a:lnTo>
                <a:lnTo>
                  <a:pt x="0" y="26254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rot="-6987632">
            <a:off x="15735914" y="7898884"/>
            <a:ext cx="2579542" cy="2625488"/>
          </a:xfrm>
          <a:custGeom>
            <a:avLst/>
            <a:gdLst/>
            <a:ahLst/>
            <a:cxnLst/>
            <a:rect l="l" t="t" r="r" b="b"/>
            <a:pathLst>
              <a:path w="2579542" h="2625488">
                <a:moveTo>
                  <a:pt x="0" y="0"/>
                </a:moveTo>
                <a:lnTo>
                  <a:pt x="2579542" y="0"/>
                </a:lnTo>
                <a:lnTo>
                  <a:pt x="2579542" y="2625488"/>
                </a:lnTo>
                <a:lnTo>
                  <a:pt x="0" y="26254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rot="8203258" flipH="1">
            <a:off x="833297" y="8431969"/>
            <a:ext cx="2579542" cy="2625488"/>
          </a:xfrm>
          <a:custGeom>
            <a:avLst/>
            <a:gdLst/>
            <a:ahLst/>
            <a:cxnLst/>
            <a:rect l="l" t="t" r="r" b="b"/>
            <a:pathLst>
              <a:path w="2579542" h="2625488">
                <a:moveTo>
                  <a:pt x="2579543" y="0"/>
                </a:moveTo>
                <a:lnTo>
                  <a:pt x="0" y="0"/>
                </a:lnTo>
                <a:lnTo>
                  <a:pt x="0" y="2625488"/>
                </a:lnTo>
                <a:lnTo>
                  <a:pt x="2579543" y="2625488"/>
                </a:lnTo>
                <a:lnTo>
                  <a:pt x="2579543"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13934536" y="9012748"/>
            <a:ext cx="1132700" cy="1289824"/>
          </a:xfrm>
          <a:custGeom>
            <a:avLst/>
            <a:gdLst/>
            <a:ahLst/>
            <a:cxnLst/>
            <a:rect l="l" t="t" r="r" b="b"/>
            <a:pathLst>
              <a:path w="1132700" h="1289824">
                <a:moveTo>
                  <a:pt x="0" y="0"/>
                </a:moveTo>
                <a:lnTo>
                  <a:pt x="1132700" y="0"/>
                </a:lnTo>
                <a:lnTo>
                  <a:pt x="1132700" y="1289824"/>
                </a:lnTo>
                <a:lnTo>
                  <a:pt x="0" y="12898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flipH="1">
            <a:off x="402042" y="3830340"/>
            <a:ext cx="1132700" cy="1289824"/>
          </a:xfrm>
          <a:custGeom>
            <a:avLst/>
            <a:gdLst/>
            <a:ahLst/>
            <a:cxnLst/>
            <a:rect l="l" t="t" r="r" b="b"/>
            <a:pathLst>
              <a:path w="1132700" h="1289824">
                <a:moveTo>
                  <a:pt x="1132700" y="0"/>
                </a:moveTo>
                <a:lnTo>
                  <a:pt x="0" y="0"/>
                </a:lnTo>
                <a:lnTo>
                  <a:pt x="0" y="1289824"/>
                </a:lnTo>
                <a:lnTo>
                  <a:pt x="1132700" y="1289824"/>
                </a:lnTo>
                <a:lnTo>
                  <a:pt x="113270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12326162" y="1870665"/>
            <a:ext cx="1132700" cy="1289824"/>
          </a:xfrm>
          <a:custGeom>
            <a:avLst/>
            <a:gdLst/>
            <a:ahLst/>
            <a:cxnLst/>
            <a:rect l="l" t="t" r="r" b="b"/>
            <a:pathLst>
              <a:path w="1132700" h="1289824">
                <a:moveTo>
                  <a:pt x="0" y="0"/>
                </a:moveTo>
                <a:lnTo>
                  <a:pt x="1132700" y="0"/>
                </a:lnTo>
                <a:lnTo>
                  <a:pt x="1132700" y="1289824"/>
                </a:lnTo>
                <a:lnTo>
                  <a:pt x="0" y="12898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a:off x="284130" y="6415129"/>
            <a:ext cx="1368523" cy="798720"/>
          </a:xfrm>
          <a:custGeom>
            <a:avLst/>
            <a:gdLst/>
            <a:ahLst/>
            <a:cxnLst/>
            <a:rect l="l" t="t" r="r" b="b"/>
            <a:pathLst>
              <a:path w="1368523" h="798720">
                <a:moveTo>
                  <a:pt x="0" y="0"/>
                </a:moveTo>
                <a:lnTo>
                  <a:pt x="1368523" y="0"/>
                </a:lnTo>
                <a:lnTo>
                  <a:pt x="1368523" y="798720"/>
                </a:lnTo>
                <a:lnTo>
                  <a:pt x="0" y="79872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a:off x="14382974" y="-272251"/>
            <a:ext cx="1368523" cy="798720"/>
          </a:xfrm>
          <a:custGeom>
            <a:avLst/>
            <a:gdLst/>
            <a:ahLst/>
            <a:cxnLst/>
            <a:rect l="l" t="t" r="r" b="b"/>
            <a:pathLst>
              <a:path w="1368523" h="798720">
                <a:moveTo>
                  <a:pt x="0" y="0"/>
                </a:moveTo>
                <a:lnTo>
                  <a:pt x="1368523" y="0"/>
                </a:lnTo>
                <a:lnTo>
                  <a:pt x="1368523" y="798720"/>
                </a:lnTo>
                <a:lnTo>
                  <a:pt x="0" y="79872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Freeform 11"/>
          <p:cNvSpPr/>
          <p:nvPr/>
        </p:nvSpPr>
        <p:spPr>
          <a:xfrm flipH="1">
            <a:off x="9263320" y="9903212"/>
            <a:ext cx="1368523" cy="798720"/>
          </a:xfrm>
          <a:custGeom>
            <a:avLst/>
            <a:gdLst/>
            <a:ahLst/>
            <a:cxnLst/>
            <a:rect l="l" t="t" r="r" b="b"/>
            <a:pathLst>
              <a:path w="1368523" h="798720">
                <a:moveTo>
                  <a:pt x="1368523" y="0"/>
                </a:moveTo>
                <a:lnTo>
                  <a:pt x="0" y="0"/>
                </a:lnTo>
                <a:lnTo>
                  <a:pt x="0" y="798720"/>
                </a:lnTo>
                <a:lnTo>
                  <a:pt x="1368523" y="798720"/>
                </a:lnTo>
                <a:lnTo>
                  <a:pt x="1368523"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2" name="Freeform 12"/>
          <p:cNvSpPr/>
          <p:nvPr/>
        </p:nvSpPr>
        <p:spPr>
          <a:xfrm>
            <a:off x="5964214" y="9361987"/>
            <a:ext cx="2579542" cy="1339945"/>
          </a:xfrm>
          <a:custGeom>
            <a:avLst/>
            <a:gdLst/>
            <a:ahLst/>
            <a:cxnLst/>
            <a:rect l="l" t="t" r="r" b="b"/>
            <a:pathLst>
              <a:path w="2579542" h="1339945">
                <a:moveTo>
                  <a:pt x="0" y="0"/>
                </a:moveTo>
                <a:lnTo>
                  <a:pt x="2579543" y="0"/>
                </a:lnTo>
                <a:lnTo>
                  <a:pt x="2579543" y="1339945"/>
                </a:lnTo>
                <a:lnTo>
                  <a:pt x="0" y="1339945"/>
                </a:lnTo>
                <a:lnTo>
                  <a:pt x="0" y="0"/>
                </a:lnTo>
                <a:close/>
              </a:path>
            </a:pathLst>
          </a:custGeom>
          <a:blipFill>
            <a:blip r:embed="rId2">
              <a:extLst>
                <a:ext uri="{96DAC541-7B7A-43D3-8B79-37D633B846F1}">
                  <asvg:svgBlip xmlns:asvg="http://schemas.microsoft.com/office/drawing/2016/SVG/main" r:embed="rId3"/>
                </a:ext>
              </a:extLst>
            </a:blip>
            <a:stretch>
              <a:fillRect b="-95939"/>
            </a:stretch>
          </a:blipFill>
        </p:spPr>
        <p:txBody>
          <a:bodyPr/>
          <a:lstStyle/>
          <a:p>
            <a:endParaRPr lang="en-US"/>
          </a:p>
        </p:txBody>
      </p:sp>
      <p:sp>
        <p:nvSpPr>
          <p:cNvPr id="13" name="Freeform 13"/>
          <p:cNvSpPr/>
          <p:nvPr/>
        </p:nvSpPr>
        <p:spPr>
          <a:xfrm>
            <a:off x="6838250" y="828195"/>
            <a:ext cx="1705506" cy="1513249"/>
          </a:xfrm>
          <a:custGeom>
            <a:avLst/>
            <a:gdLst/>
            <a:ahLst/>
            <a:cxnLst/>
            <a:rect l="l" t="t" r="r" b="b"/>
            <a:pathLst>
              <a:path w="1705506" h="1513249">
                <a:moveTo>
                  <a:pt x="0" y="0"/>
                </a:moveTo>
                <a:lnTo>
                  <a:pt x="1705507" y="0"/>
                </a:lnTo>
                <a:lnTo>
                  <a:pt x="1705507" y="1513249"/>
                </a:lnTo>
                <a:lnTo>
                  <a:pt x="0" y="151324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4" name="Freeform 14"/>
          <p:cNvSpPr/>
          <p:nvPr/>
        </p:nvSpPr>
        <p:spPr>
          <a:xfrm flipH="1">
            <a:off x="16496914" y="3160489"/>
            <a:ext cx="3301932" cy="2929714"/>
          </a:xfrm>
          <a:custGeom>
            <a:avLst/>
            <a:gdLst/>
            <a:ahLst/>
            <a:cxnLst/>
            <a:rect l="l" t="t" r="r" b="b"/>
            <a:pathLst>
              <a:path w="3301932" h="2929714">
                <a:moveTo>
                  <a:pt x="3301932" y="0"/>
                </a:moveTo>
                <a:lnTo>
                  <a:pt x="0" y="0"/>
                </a:lnTo>
                <a:lnTo>
                  <a:pt x="0" y="2929714"/>
                </a:lnTo>
                <a:lnTo>
                  <a:pt x="3301932" y="2929714"/>
                </a:lnTo>
                <a:lnTo>
                  <a:pt x="3301932"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5" name="Freeform 15"/>
          <p:cNvSpPr/>
          <p:nvPr/>
        </p:nvSpPr>
        <p:spPr>
          <a:xfrm>
            <a:off x="4870099" y="7644394"/>
            <a:ext cx="2188230" cy="2258818"/>
          </a:xfrm>
          <a:custGeom>
            <a:avLst/>
            <a:gdLst/>
            <a:ahLst/>
            <a:cxnLst/>
            <a:rect l="l" t="t" r="r" b="b"/>
            <a:pathLst>
              <a:path w="2188230" h="2258818">
                <a:moveTo>
                  <a:pt x="0" y="0"/>
                </a:moveTo>
                <a:lnTo>
                  <a:pt x="2188230" y="0"/>
                </a:lnTo>
                <a:lnTo>
                  <a:pt x="2188230" y="2258818"/>
                </a:lnTo>
                <a:lnTo>
                  <a:pt x="0" y="225881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6" name="Freeform 16"/>
          <p:cNvSpPr/>
          <p:nvPr/>
        </p:nvSpPr>
        <p:spPr>
          <a:xfrm flipH="1">
            <a:off x="15067236" y="901671"/>
            <a:ext cx="2188230" cy="2258818"/>
          </a:xfrm>
          <a:custGeom>
            <a:avLst/>
            <a:gdLst/>
            <a:ahLst/>
            <a:cxnLst/>
            <a:rect l="l" t="t" r="r" b="b"/>
            <a:pathLst>
              <a:path w="2188230" h="2258818">
                <a:moveTo>
                  <a:pt x="2188230" y="0"/>
                </a:moveTo>
                <a:lnTo>
                  <a:pt x="0" y="0"/>
                </a:lnTo>
                <a:lnTo>
                  <a:pt x="0" y="2258818"/>
                </a:lnTo>
                <a:lnTo>
                  <a:pt x="2188230" y="2258818"/>
                </a:lnTo>
                <a:lnTo>
                  <a:pt x="218823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7" name="Freeform 17"/>
          <p:cNvSpPr/>
          <p:nvPr/>
        </p:nvSpPr>
        <p:spPr>
          <a:xfrm rot="1211930">
            <a:off x="10804800" y="7849672"/>
            <a:ext cx="1824739" cy="1848262"/>
          </a:xfrm>
          <a:custGeom>
            <a:avLst/>
            <a:gdLst/>
            <a:ahLst/>
            <a:cxnLst/>
            <a:rect l="l" t="t" r="r" b="b"/>
            <a:pathLst>
              <a:path w="1824739" h="1848262">
                <a:moveTo>
                  <a:pt x="0" y="0"/>
                </a:moveTo>
                <a:lnTo>
                  <a:pt x="1824739" y="0"/>
                </a:lnTo>
                <a:lnTo>
                  <a:pt x="1824739" y="1848262"/>
                </a:lnTo>
                <a:lnTo>
                  <a:pt x="0" y="184826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8" name="Freeform 18"/>
          <p:cNvSpPr/>
          <p:nvPr/>
        </p:nvSpPr>
        <p:spPr>
          <a:xfrm rot="1211930" flipH="1">
            <a:off x="3957730" y="1286888"/>
            <a:ext cx="1824739" cy="1848262"/>
          </a:xfrm>
          <a:custGeom>
            <a:avLst/>
            <a:gdLst/>
            <a:ahLst/>
            <a:cxnLst/>
            <a:rect l="l" t="t" r="r" b="b"/>
            <a:pathLst>
              <a:path w="1824739" h="1848262">
                <a:moveTo>
                  <a:pt x="1824739" y="0"/>
                </a:moveTo>
                <a:lnTo>
                  <a:pt x="0" y="0"/>
                </a:lnTo>
                <a:lnTo>
                  <a:pt x="0" y="1848263"/>
                </a:lnTo>
                <a:lnTo>
                  <a:pt x="1824739" y="1848263"/>
                </a:lnTo>
                <a:lnTo>
                  <a:pt x="1824739"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9" name="Freeform 19"/>
          <p:cNvSpPr/>
          <p:nvPr/>
        </p:nvSpPr>
        <p:spPr>
          <a:xfrm>
            <a:off x="4831515" y="-644912"/>
            <a:ext cx="1132700" cy="1289824"/>
          </a:xfrm>
          <a:custGeom>
            <a:avLst/>
            <a:gdLst/>
            <a:ahLst/>
            <a:cxnLst/>
            <a:rect l="l" t="t" r="r" b="b"/>
            <a:pathLst>
              <a:path w="1132700" h="1289824">
                <a:moveTo>
                  <a:pt x="0" y="0"/>
                </a:moveTo>
                <a:lnTo>
                  <a:pt x="1132699" y="0"/>
                </a:lnTo>
                <a:lnTo>
                  <a:pt x="1132699" y="1289824"/>
                </a:lnTo>
                <a:lnTo>
                  <a:pt x="0" y="12898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20" name="Group 20"/>
          <p:cNvGrpSpPr/>
          <p:nvPr/>
        </p:nvGrpSpPr>
        <p:grpSpPr>
          <a:xfrm>
            <a:off x="1289771" y="1028700"/>
            <a:ext cx="15969529" cy="8182928"/>
            <a:chOff x="0" y="0"/>
            <a:chExt cx="5402038" cy="2768052"/>
          </a:xfrm>
        </p:grpSpPr>
        <p:sp>
          <p:nvSpPr>
            <p:cNvPr id="21" name="Freeform 21"/>
            <p:cNvSpPr/>
            <p:nvPr/>
          </p:nvSpPr>
          <p:spPr>
            <a:xfrm>
              <a:off x="0" y="0"/>
              <a:ext cx="5402038" cy="2768052"/>
            </a:xfrm>
            <a:custGeom>
              <a:avLst/>
              <a:gdLst/>
              <a:ahLst/>
              <a:cxnLst/>
              <a:rect l="l" t="t" r="r" b="b"/>
              <a:pathLst>
                <a:path w="5402038" h="2768052">
                  <a:moveTo>
                    <a:pt x="5277578" y="2768052"/>
                  </a:moveTo>
                  <a:lnTo>
                    <a:pt x="124460" y="2768052"/>
                  </a:lnTo>
                  <a:cubicBezTo>
                    <a:pt x="55880" y="2768052"/>
                    <a:pt x="0" y="2712172"/>
                    <a:pt x="0" y="2643592"/>
                  </a:cubicBezTo>
                  <a:lnTo>
                    <a:pt x="0" y="124460"/>
                  </a:lnTo>
                  <a:cubicBezTo>
                    <a:pt x="0" y="55880"/>
                    <a:pt x="55880" y="0"/>
                    <a:pt x="124460" y="0"/>
                  </a:cubicBezTo>
                  <a:lnTo>
                    <a:pt x="5277578" y="0"/>
                  </a:lnTo>
                  <a:cubicBezTo>
                    <a:pt x="5346158" y="0"/>
                    <a:pt x="5402038" y="55880"/>
                    <a:pt x="5402038" y="124460"/>
                  </a:cubicBezTo>
                  <a:lnTo>
                    <a:pt x="5402038" y="2643592"/>
                  </a:lnTo>
                  <a:cubicBezTo>
                    <a:pt x="5402038" y="2712172"/>
                    <a:pt x="5346158" y="2768052"/>
                    <a:pt x="5277578" y="2768052"/>
                  </a:cubicBezTo>
                  <a:close/>
                </a:path>
              </a:pathLst>
            </a:custGeom>
            <a:solidFill>
              <a:srgbClr val="FFFFFF"/>
            </a:solidFill>
          </p:spPr>
          <p:txBody>
            <a:bodyPr/>
            <a:lstStyle/>
            <a:p>
              <a:endParaRPr lang="en-US"/>
            </a:p>
          </p:txBody>
        </p:sp>
      </p:grpSp>
      <p:grpSp>
        <p:nvGrpSpPr>
          <p:cNvPr id="22" name="Group 22"/>
          <p:cNvGrpSpPr/>
          <p:nvPr/>
        </p:nvGrpSpPr>
        <p:grpSpPr>
          <a:xfrm>
            <a:off x="1865996" y="1781284"/>
            <a:ext cx="6677760" cy="6677760"/>
            <a:chOff x="0" y="0"/>
            <a:chExt cx="6350000" cy="6350000"/>
          </a:xfrm>
        </p:grpSpPr>
        <p:sp>
          <p:nvSpPr>
            <p:cNvPr id="23" name="Freeform 23"/>
            <p:cNvSpPr/>
            <p:nvPr/>
          </p:nvSpPr>
          <p:spPr>
            <a:xfrm>
              <a:off x="0" y="0"/>
              <a:ext cx="6350000" cy="6351270"/>
            </a:xfrm>
            <a:custGeom>
              <a:avLst/>
              <a:gdLst/>
              <a:ahLst/>
              <a:cxnLst/>
              <a:rect l="l" t="t" r="r" b="b"/>
              <a:pathLst>
                <a:path w="6350000" h="6351270">
                  <a:moveTo>
                    <a:pt x="0" y="5955030"/>
                  </a:moveTo>
                  <a:lnTo>
                    <a:pt x="0" y="394970"/>
                  </a:lnTo>
                  <a:cubicBezTo>
                    <a:pt x="0" y="176530"/>
                    <a:pt x="176530" y="0"/>
                    <a:pt x="394970" y="0"/>
                  </a:cubicBezTo>
                  <a:lnTo>
                    <a:pt x="5956300" y="0"/>
                  </a:lnTo>
                  <a:cubicBezTo>
                    <a:pt x="6173470" y="0"/>
                    <a:pt x="6350000" y="176530"/>
                    <a:pt x="6350000" y="394970"/>
                  </a:cubicBezTo>
                  <a:lnTo>
                    <a:pt x="6350000" y="5956300"/>
                  </a:lnTo>
                  <a:cubicBezTo>
                    <a:pt x="6350000" y="6174740"/>
                    <a:pt x="6173470" y="6351270"/>
                    <a:pt x="5955030" y="6351270"/>
                  </a:cubicBezTo>
                  <a:lnTo>
                    <a:pt x="394970" y="6351270"/>
                  </a:lnTo>
                  <a:cubicBezTo>
                    <a:pt x="176530" y="6350000"/>
                    <a:pt x="0" y="6173470"/>
                    <a:pt x="0" y="5955030"/>
                  </a:cubicBezTo>
                  <a:close/>
                </a:path>
              </a:pathLst>
            </a:custGeom>
            <a:blipFill>
              <a:blip r:embed="rId14"/>
              <a:stretch>
                <a:fillRect l="-10" r="-9"/>
              </a:stretch>
            </a:blipFill>
          </p:spPr>
          <p:txBody>
            <a:bodyPr/>
            <a:lstStyle/>
            <a:p>
              <a:endParaRPr lang="en-US"/>
            </a:p>
          </p:txBody>
        </p:sp>
      </p:grpSp>
      <p:sp>
        <p:nvSpPr>
          <p:cNvPr id="24" name="TextBox 24"/>
          <p:cNvSpPr txBox="1"/>
          <p:nvPr/>
        </p:nvSpPr>
        <p:spPr>
          <a:xfrm>
            <a:off x="8937524" y="2118315"/>
            <a:ext cx="8088160" cy="1908461"/>
          </a:xfrm>
          <a:prstGeom prst="rect">
            <a:avLst/>
          </a:prstGeom>
        </p:spPr>
        <p:txBody>
          <a:bodyPr lIns="0" tIns="0" rIns="0" bIns="0" rtlCol="0" anchor="t">
            <a:spAutoFit/>
          </a:bodyPr>
          <a:lstStyle/>
          <a:p>
            <a:pPr algn="ctr">
              <a:lnSpc>
                <a:spcPts val="7190"/>
              </a:lnSpc>
            </a:pPr>
            <a:r>
              <a:rPr lang="en-US" sz="8264">
                <a:solidFill>
                  <a:srgbClr val="355FB5"/>
                </a:solidFill>
                <a:latin typeface="Borsok"/>
                <a:ea typeface="Borsok"/>
                <a:cs typeface="Borsok"/>
                <a:sym typeface="Borsok"/>
              </a:rPr>
              <a:t>TESTING CALENDAR</a:t>
            </a:r>
          </a:p>
        </p:txBody>
      </p:sp>
      <p:sp>
        <p:nvSpPr>
          <p:cNvPr id="25" name="TextBox 25"/>
          <p:cNvSpPr txBox="1"/>
          <p:nvPr/>
        </p:nvSpPr>
        <p:spPr>
          <a:xfrm>
            <a:off x="8937524" y="4149187"/>
            <a:ext cx="6813973" cy="4471660"/>
          </a:xfrm>
          <a:prstGeom prst="rect">
            <a:avLst/>
          </a:prstGeom>
        </p:spPr>
        <p:txBody>
          <a:bodyPr lIns="0" tIns="0" rIns="0" bIns="0" rtlCol="0" anchor="t">
            <a:spAutoFit/>
          </a:bodyPr>
          <a:lstStyle/>
          <a:p>
            <a:pPr algn="ctr">
              <a:lnSpc>
                <a:spcPts val="3919"/>
              </a:lnSpc>
            </a:pPr>
            <a:r>
              <a:rPr lang="en-US" sz="3732">
                <a:solidFill>
                  <a:srgbClr val="355FB5"/>
                </a:solidFill>
                <a:latin typeface="Cerebri"/>
                <a:ea typeface="Cerebri"/>
                <a:cs typeface="Cerebri"/>
                <a:sym typeface="Cerebri"/>
              </a:rPr>
              <a:t>All teachers will be utilizing the testing calendar on Schoology. This will help to ensure that students do not have too many test on the same day. Please ensure that you are checking their calendar on their profile to see what is due and when it is due.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FF8DB"/>
        </a:solidFill>
        <a:effectLst/>
      </p:bgPr>
    </p:bg>
    <p:spTree>
      <p:nvGrpSpPr>
        <p:cNvPr id="1" name=""/>
        <p:cNvGrpSpPr/>
        <p:nvPr/>
      </p:nvGrpSpPr>
      <p:grpSpPr>
        <a:xfrm>
          <a:off x="0" y="0"/>
          <a:ext cx="0" cy="0"/>
          <a:chOff x="0" y="0"/>
          <a:chExt cx="0" cy="0"/>
        </a:xfrm>
      </p:grpSpPr>
      <p:sp>
        <p:nvSpPr>
          <p:cNvPr id="2" name="Freeform 2"/>
          <p:cNvSpPr/>
          <p:nvPr/>
        </p:nvSpPr>
        <p:spPr>
          <a:xfrm>
            <a:off x="0" y="-284044"/>
            <a:ext cx="2579542" cy="2625488"/>
          </a:xfrm>
          <a:custGeom>
            <a:avLst/>
            <a:gdLst/>
            <a:ahLst/>
            <a:cxnLst/>
            <a:rect l="l" t="t" r="r" b="b"/>
            <a:pathLst>
              <a:path w="2579542" h="2625488">
                <a:moveTo>
                  <a:pt x="0" y="0"/>
                </a:moveTo>
                <a:lnTo>
                  <a:pt x="2579542" y="0"/>
                </a:lnTo>
                <a:lnTo>
                  <a:pt x="2579542" y="2625488"/>
                </a:lnTo>
                <a:lnTo>
                  <a:pt x="0" y="26254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3" name="Freeform 3"/>
          <p:cNvSpPr/>
          <p:nvPr/>
        </p:nvSpPr>
        <p:spPr>
          <a:xfrm rot="4108967">
            <a:off x="9342072" y="-786275"/>
            <a:ext cx="2579542" cy="2625488"/>
          </a:xfrm>
          <a:custGeom>
            <a:avLst/>
            <a:gdLst/>
            <a:ahLst/>
            <a:cxnLst/>
            <a:rect l="l" t="t" r="r" b="b"/>
            <a:pathLst>
              <a:path w="2579542" h="2625488">
                <a:moveTo>
                  <a:pt x="0" y="0"/>
                </a:moveTo>
                <a:lnTo>
                  <a:pt x="2579542" y="0"/>
                </a:lnTo>
                <a:lnTo>
                  <a:pt x="2579542" y="2625488"/>
                </a:lnTo>
                <a:lnTo>
                  <a:pt x="0" y="26254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p:cNvSpPr/>
          <p:nvPr/>
        </p:nvSpPr>
        <p:spPr>
          <a:xfrm rot="-6987632">
            <a:off x="15735914" y="7898884"/>
            <a:ext cx="2579542" cy="2625488"/>
          </a:xfrm>
          <a:custGeom>
            <a:avLst/>
            <a:gdLst/>
            <a:ahLst/>
            <a:cxnLst/>
            <a:rect l="l" t="t" r="r" b="b"/>
            <a:pathLst>
              <a:path w="2579542" h="2625488">
                <a:moveTo>
                  <a:pt x="0" y="0"/>
                </a:moveTo>
                <a:lnTo>
                  <a:pt x="2579542" y="0"/>
                </a:lnTo>
                <a:lnTo>
                  <a:pt x="2579542" y="2625488"/>
                </a:lnTo>
                <a:lnTo>
                  <a:pt x="0" y="262548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5" name="Freeform 5"/>
          <p:cNvSpPr/>
          <p:nvPr/>
        </p:nvSpPr>
        <p:spPr>
          <a:xfrm rot="8203258" flipH="1">
            <a:off x="833297" y="8431969"/>
            <a:ext cx="2579542" cy="2625488"/>
          </a:xfrm>
          <a:custGeom>
            <a:avLst/>
            <a:gdLst/>
            <a:ahLst/>
            <a:cxnLst/>
            <a:rect l="l" t="t" r="r" b="b"/>
            <a:pathLst>
              <a:path w="2579542" h="2625488">
                <a:moveTo>
                  <a:pt x="2579543" y="0"/>
                </a:moveTo>
                <a:lnTo>
                  <a:pt x="0" y="0"/>
                </a:lnTo>
                <a:lnTo>
                  <a:pt x="0" y="2625488"/>
                </a:lnTo>
                <a:lnTo>
                  <a:pt x="2579543" y="2625488"/>
                </a:lnTo>
                <a:lnTo>
                  <a:pt x="2579543"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6" name="Freeform 6"/>
          <p:cNvSpPr/>
          <p:nvPr/>
        </p:nvSpPr>
        <p:spPr>
          <a:xfrm>
            <a:off x="13934536" y="9012748"/>
            <a:ext cx="1132700" cy="1289824"/>
          </a:xfrm>
          <a:custGeom>
            <a:avLst/>
            <a:gdLst/>
            <a:ahLst/>
            <a:cxnLst/>
            <a:rect l="l" t="t" r="r" b="b"/>
            <a:pathLst>
              <a:path w="1132700" h="1289824">
                <a:moveTo>
                  <a:pt x="0" y="0"/>
                </a:moveTo>
                <a:lnTo>
                  <a:pt x="1132700" y="0"/>
                </a:lnTo>
                <a:lnTo>
                  <a:pt x="1132700" y="1289824"/>
                </a:lnTo>
                <a:lnTo>
                  <a:pt x="0" y="12898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Freeform 7"/>
          <p:cNvSpPr/>
          <p:nvPr/>
        </p:nvSpPr>
        <p:spPr>
          <a:xfrm flipH="1">
            <a:off x="402042" y="3830340"/>
            <a:ext cx="1132700" cy="1289824"/>
          </a:xfrm>
          <a:custGeom>
            <a:avLst/>
            <a:gdLst/>
            <a:ahLst/>
            <a:cxnLst/>
            <a:rect l="l" t="t" r="r" b="b"/>
            <a:pathLst>
              <a:path w="1132700" h="1289824">
                <a:moveTo>
                  <a:pt x="1132700" y="0"/>
                </a:moveTo>
                <a:lnTo>
                  <a:pt x="0" y="0"/>
                </a:lnTo>
                <a:lnTo>
                  <a:pt x="0" y="1289824"/>
                </a:lnTo>
                <a:lnTo>
                  <a:pt x="1132700" y="1289824"/>
                </a:lnTo>
                <a:lnTo>
                  <a:pt x="113270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8" name="Freeform 8"/>
          <p:cNvSpPr/>
          <p:nvPr/>
        </p:nvSpPr>
        <p:spPr>
          <a:xfrm>
            <a:off x="12326162" y="1870665"/>
            <a:ext cx="1132700" cy="1289824"/>
          </a:xfrm>
          <a:custGeom>
            <a:avLst/>
            <a:gdLst/>
            <a:ahLst/>
            <a:cxnLst/>
            <a:rect l="l" t="t" r="r" b="b"/>
            <a:pathLst>
              <a:path w="1132700" h="1289824">
                <a:moveTo>
                  <a:pt x="0" y="0"/>
                </a:moveTo>
                <a:lnTo>
                  <a:pt x="1132700" y="0"/>
                </a:lnTo>
                <a:lnTo>
                  <a:pt x="1132700" y="1289824"/>
                </a:lnTo>
                <a:lnTo>
                  <a:pt x="0" y="12898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9" name="Freeform 9"/>
          <p:cNvSpPr/>
          <p:nvPr/>
        </p:nvSpPr>
        <p:spPr>
          <a:xfrm>
            <a:off x="284130" y="6415129"/>
            <a:ext cx="1368523" cy="798720"/>
          </a:xfrm>
          <a:custGeom>
            <a:avLst/>
            <a:gdLst/>
            <a:ahLst/>
            <a:cxnLst/>
            <a:rect l="l" t="t" r="r" b="b"/>
            <a:pathLst>
              <a:path w="1368523" h="798720">
                <a:moveTo>
                  <a:pt x="0" y="0"/>
                </a:moveTo>
                <a:lnTo>
                  <a:pt x="1368523" y="0"/>
                </a:lnTo>
                <a:lnTo>
                  <a:pt x="1368523" y="798720"/>
                </a:lnTo>
                <a:lnTo>
                  <a:pt x="0" y="79872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0" name="Freeform 10"/>
          <p:cNvSpPr/>
          <p:nvPr/>
        </p:nvSpPr>
        <p:spPr>
          <a:xfrm>
            <a:off x="14382974" y="-272251"/>
            <a:ext cx="1368523" cy="798720"/>
          </a:xfrm>
          <a:custGeom>
            <a:avLst/>
            <a:gdLst/>
            <a:ahLst/>
            <a:cxnLst/>
            <a:rect l="l" t="t" r="r" b="b"/>
            <a:pathLst>
              <a:path w="1368523" h="798720">
                <a:moveTo>
                  <a:pt x="0" y="0"/>
                </a:moveTo>
                <a:lnTo>
                  <a:pt x="1368523" y="0"/>
                </a:lnTo>
                <a:lnTo>
                  <a:pt x="1368523" y="798720"/>
                </a:lnTo>
                <a:lnTo>
                  <a:pt x="0" y="79872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1" name="Freeform 11"/>
          <p:cNvSpPr/>
          <p:nvPr/>
        </p:nvSpPr>
        <p:spPr>
          <a:xfrm flipH="1">
            <a:off x="9263320" y="9903212"/>
            <a:ext cx="1368523" cy="798720"/>
          </a:xfrm>
          <a:custGeom>
            <a:avLst/>
            <a:gdLst/>
            <a:ahLst/>
            <a:cxnLst/>
            <a:rect l="l" t="t" r="r" b="b"/>
            <a:pathLst>
              <a:path w="1368523" h="798720">
                <a:moveTo>
                  <a:pt x="1368523" y="0"/>
                </a:moveTo>
                <a:lnTo>
                  <a:pt x="0" y="0"/>
                </a:lnTo>
                <a:lnTo>
                  <a:pt x="0" y="798720"/>
                </a:lnTo>
                <a:lnTo>
                  <a:pt x="1368523" y="798720"/>
                </a:lnTo>
                <a:lnTo>
                  <a:pt x="1368523"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2" name="Freeform 12"/>
          <p:cNvSpPr/>
          <p:nvPr/>
        </p:nvSpPr>
        <p:spPr>
          <a:xfrm>
            <a:off x="5964214" y="9361987"/>
            <a:ext cx="2579542" cy="1339945"/>
          </a:xfrm>
          <a:custGeom>
            <a:avLst/>
            <a:gdLst/>
            <a:ahLst/>
            <a:cxnLst/>
            <a:rect l="l" t="t" r="r" b="b"/>
            <a:pathLst>
              <a:path w="2579542" h="1339945">
                <a:moveTo>
                  <a:pt x="0" y="0"/>
                </a:moveTo>
                <a:lnTo>
                  <a:pt x="2579543" y="0"/>
                </a:lnTo>
                <a:lnTo>
                  <a:pt x="2579543" y="1339945"/>
                </a:lnTo>
                <a:lnTo>
                  <a:pt x="0" y="1339945"/>
                </a:lnTo>
                <a:lnTo>
                  <a:pt x="0" y="0"/>
                </a:lnTo>
                <a:close/>
              </a:path>
            </a:pathLst>
          </a:custGeom>
          <a:blipFill>
            <a:blip r:embed="rId2">
              <a:extLst>
                <a:ext uri="{96DAC541-7B7A-43D3-8B79-37D633B846F1}">
                  <asvg:svgBlip xmlns:asvg="http://schemas.microsoft.com/office/drawing/2016/SVG/main" r:embed="rId3"/>
                </a:ext>
              </a:extLst>
            </a:blip>
            <a:stretch>
              <a:fillRect b="-95939"/>
            </a:stretch>
          </a:blipFill>
        </p:spPr>
        <p:txBody>
          <a:bodyPr/>
          <a:lstStyle/>
          <a:p>
            <a:endParaRPr lang="en-US"/>
          </a:p>
        </p:txBody>
      </p:sp>
      <p:sp>
        <p:nvSpPr>
          <p:cNvPr id="13" name="Freeform 13"/>
          <p:cNvSpPr/>
          <p:nvPr/>
        </p:nvSpPr>
        <p:spPr>
          <a:xfrm>
            <a:off x="6838250" y="828195"/>
            <a:ext cx="1705506" cy="1513249"/>
          </a:xfrm>
          <a:custGeom>
            <a:avLst/>
            <a:gdLst/>
            <a:ahLst/>
            <a:cxnLst/>
            <a:rect l="l" t="t" r="r" b="b"/>
            <a:pathLst>
              <a:path w="1705506" h="1513249">
                <a:moveTo>
                  <a:pt x="0" y="0"/>
                </a:moveTo>
                <a:lnTo>
                  <a:pt x="1705507" y="0"/>
                </a:lnTo>
                <a:lnTo>
                  <a:pt x="1705507" y="1513249"/>
                </a:lnTo>
                <a:lnTo>
                  <a:pt x="0" y="151324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4" name="Freeform 14"/>
          <p:cNvSpPr/>
          <p:nvPr/>
        </p:nvSpPr>
        <p:spPr>
          <a:xfrm flipH="1">
            <a:off x="16496914" y="3160489"/>
            <a:ext cx="3301932" cy="2929714"/>
          </a:xfrm>
          <a:custGeom>
            <a:avLst/>
            <a:gdLst/>
            <a:ahLst/>
            <a:cxnLst/>
            <a:rect l="l" t="t" r="r" b="b"/>
            <a:pathLst>
              <a:path w="3301932" h="2929714">
                <a:moveTo>
                  <a:pt x="3301932" y="0"/>
                </a:moveTo>
                <a:lnTo>
                  <a:pt x="0" y="0"/>
                </a:lnTo>
                <a:lnTo>
                  <a:pt x="0" y="2929714"/>
                </a:lnTo>
                <a:lnTo>
                  <a:pt x="3301932" y="2929714"/>
                </a:lnTo>
                <a:lnTo>
                  <a:pt x="3301932"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15" name="Freeform 15"/>
          <p:cNvSpPr/>
          <p:nvPr/>
        </p:nvSpPr>
        <p:spPr>
          <a:xfrm>
            <a:off x="4870099" y="7644394"/>
            <a:ext cx="2188230" cy="2258818"/>
          </a:xfrm>
          <a:custGeom>
            <a:avLst/>
            <a:gdLst/>
            <a:ahLst/>
            <a:cxnLst/>
            <a:rect l="l" t="t" r="r" b="b"/>
            <a:pathLst>
              <a:path w="2188230" h="2258818">
                <a:moveTo>
                  <a:pt x="0" y="0"/>
                </a:moveTo>
                <a:lnTo>
                  <a:pt x="2188230" y="0"/>
                </a:lnTo>
                <a:lnTo>
                  <a:pt x="2188230" y="2258818"/>
                </a:lnTo>
                <a:lnTo>
                  <a:pt x="0" y="2258818"/>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6" name="Freeform 16"/>
          <p:cNvSpPr/>
          <p:nvPr/>
        </p:nvSpPr>
        <p:spPr>
          <a:xfrm flipH="1">
            <a:off x="15067236" y="901671"/>
            <a:ext cx="2188230" cy="2258818"/>
          </a:xfrm>
          <a:custGeom>
            <a:avLst/>
            <a:gdLst/>
            <a:ahLst/>
            <a:cxnLst/>
            <a:rect l="l" t="t" r="r" b="b"/>
            <a:pathLst>
              <a:path w="2188230" h="2258818">
                <a:moveTo>
                  <a:pt x="2188230" y="0"/>
                </a:moveTo>
                <a:lnTo>
                  <a:pt x="0" y="0"/>
                </a:lnTo>
                <a:lnTo>
                  <a:pt x="0" y="2258818"/>
                </a:lnTo>
                <a:lnTo>
                  <a:pt x="2188230" y="2258818"/>
                </a:lnTo>
                <a:lnTo>
                  <a:pt x="218823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17" name="Freeform 17"/>
          <p:cNvSpPr/>
          <p:nvPr/>
        </p:nvSpPr>
        <p:spPr>
          <a:xfrm rot="1211930">
            <a:off x="10804800" y="7849672"/>
            <a:ext cx="1824739" cy="1848262"/>
          </a:xfrm>
          <a:custGeom>
            <a:avLst/>
            <a:gdLst/>
            <a:ahLst/>
            <a:cxnLst/>
            <a:rect l="l" t="t" r="r" b="b"/>
            <a:pathLst>
              <a:path w="1824739" h="1848262">
                <a:moveTo>
                  <a:pt x="0" y="0"/>
                </a:moveTo>
                <a:lnTo>
                  <a:pt x="1824739" y="0"/>
                </a:lnTo>
                <a:lnTo>
                  <a:pt x="1824739" y="1848262"/>
                </a:lnTo>
                <a:lnTo>
                  <a:pt x="0" y="1848262"/>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8" name="Freeform 18"/>
          <p:cNvSpPr/>
          <p:nvPr/>
        </p:nvSpPr>
        <p:spPr>
          <a:xfrm rot="1211930" flipH="1">
            <a:off x="3957730" y="1286888"/>
            <a:ext cx="1824739" cy="1848262"/>
          </a:xfrm>
          <a:custGeom>
            <a:avLst/>
            <a:gdLst/>
            <a:ahLst/>
            <a:cxnLst/>
            <a:rect l="l" t="t" r="r" b="b"/>
            <a:pathLst>
              <a:path w="1824739" h="1848262">
                <a:moveTo>
                  <a:pt x="1824739" y="0"/>
                </a:moveTo>
                <a:lnTo>
                  <a:pt x="0" y="0"/>
                </a:lnTo>
                <a:lnTo>
                  <a:pt x="0" y="1848263"/>
                </a:lnTo>
                <a:lnTo>
                  <a:pt x="1824739" y="1848263"/>
                </a:lnTo>
                <a:lnTo>
                  <a:pt x="1824739"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US"/>
          </a:p>
        </p:txBody>
      </p:sp>
      <p:sp>
        <p:nvSpPr>
          <p:cNvPr id="19" name="Freeform 19"/>
          <p:cNvSpPr/>
          <p:nvPr/>
        </p:nvSpPr>
        <p:spPr>
          <a:xfrm>
            <a:off x="4831515" y="-644912"/>
            <a:ext cx="1132700" cy="1289824"/>
          </a:xfrm>
          <a:custGeom>
            <a:avLst/>
            <a:gdLst/>
            <a:ahLst/>
            <a:cxnLst/>
            <a:rect l="l" t="t" r="r" b="b"/>
            <a:pathLst>
              <a:path w="1132700" h="1289824">
                <a:moveTo>
                  <a:pt x="0" y="0"/>
                </a:moveTo>
                <a:lnTo>
                  <a:pt x="1132699" y="0"/>
                </a:lnTo>
                <a:lnTo>
                  <a:pt x="1132699" y="1289824"/>
                </a:lnTo>
                <a:lnTo>
                  <a:pt x="0" y="128982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grpSp>
        <p:nvGrpSpPr>
          <p:cNvPr id="20" name="Group 20"/>
          <p:cNvGrpSpPr/>
          <p:nvPr/>
        </p:nvGrpSpPr>
        <p:grpSpPr>
          <a:xfrm>
            <a:off x="1289771" y="1028700"/>
            <a:ext cx="15969529" cy="8182928"/>
            <a:chOff x="0" y="0"/>
            <a:chExt cx="5402038" cy="2768052"/>
          </a:xfrm>
        </p:grpSpPr>
        <p:sp>
          <p:nvSpPr>
            <p:cNvPr id="21" name="Freeform 21"/>
            <p:cNvSpPr/>
            <p:nvPr/>
          </p:nvSpPr>
          <p:spPr>
            <a:xfrm>
              <a:off x="0" y="0"/>
              <a:ext cx="5402038" cy="2768052"/>
            </a:xfrm>
            <a:custGeom>
              <a:avLst/>
              <a:gdLst/>
              <a:ahLst/>
              <a:cxnLst/>
              <a:rect l="l" t="t" r="r" b="b"/>
              <a:pathLst>
                <a:path w="5402038" h="2768052">
                  <a:moveTo>
                    <a:pt x="5277578" y="2768052"/>
                  </a:moveTo>
                  <a:lnTo>
                    <a:pt x="124460" y="2768052"/>
                  </a:lnTo>
                  <a:cubicBezTo>
                    <a:pt x="55880" y="2768052"/>
                    <a:pt x="0" y="2712172"/>
                    <a:pt x="0" y="2643592"/>
                  </a:cubicBezTo>
                  <a:lnTo>
                    <a:pt x="0" y="124460"/>
                  </a:lnTo>
                  <a:cubicBezTo>
                    <a:pt x="0" y="55880"/>
                    <a:pt x="55880" y="0"/>
                    <a:pt x="124460" y="0"/>
                  </a:cubicBezTo>
                  <a:lnTo>
                    <a:pt x="5277578" y="0"/>
                  </a:lnTo>
                  <a:cubicBezTo>
                    <a:pt x="5346158" y="0"/>
                    <a:pt x="5402038" y="55880"/>
                    <a:pt x="5402038" y="124460"/>
                  </a:cubicBezTo>
                  <a:lnTo>
                    <a:pt x="5402038" y="2643592"/>
                  </a:lnTo>
                  <a:cubicBezTo>
                    <a:pt x="5402038" y="2712172"/>
                    <a:pt x="5346158" y="2768052"/>
                    <a:pt x="5277578" y="2768052"/>
                  </a:cubicBezTo>
                  <a:close/>
                </a:path>
              </a:pathLst>
            </a:custGeom>
            <a:solidFill>
              <a:srgbClr val="FFFFFF"/>
            </a:solidFill>
          </p:spPr>
          <p:txBody>
            <a:bodyPr/>
            <a:lstStyle/>
            <a:p>
              <a:endParaRPr lang="en-US"/>
            </a:p>
          </p:txBody>
        </p:sp>
      </p:grpSp>
      <p:sp>
        <p:nvSpPr>
          <p:cNvPr id="22" name="Freeform 22"/>
          <p:cNvSpPr/>
          <p:nvPr/>
        </p:nvSpPr>
        <p:spPr>
          <a:xfrm>
            <a:off x="10541827" y="4757089"/>
            <a:ext cx="5375629" cy="4114800"/>
          </a:xfrm>
          <a:custGeom>
            <a:avLst/>
            <a:gdLst/>
            <a:ahLst/>
            <a:cxnLst/>
            <a:rect l="l" t="t" r="r" b="b"/>
            <a:pathLst>
              <a:path w="5375629" h="4114800">
                <a:moveTo>
                  <a:pt x="0" y="0"/>
                </a:moveTo>
                <a:lnTo>
                  <a:pt x="5375630" y="0"/>
                </a:lnTo>
                <a:lnTo>
                  <a:pt x="5375630" y="4114800"/>
                </a:lnTo>
                <a:lnTo>
                  <a:pt x="0" y="4114800"/>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US"/>
          </a:p>
        </p:txBody>
      </p:sp>
      <p:sp>
        <p:nvSpPr>
          <p:cNvPr id="23" name="TextBox 23"/>
          <p:cNvSpPr txBox="1"/>
          <p:nvPr/>
        </p:nvSpPr>
        <p:spPr>
          <a:xfrm>
            <a:off x="1652653" y="1856444"/>
            <a:ext cx="15373031" cy="1003586"/>
          </a:xfrm>
          <a:prstGeom prst="rect">
            <a:avLst/>
          </a:prstGeom>
        </p:spPr>
        <p:txBody>
          <a:bodyPr lIns="0" tIns="0" rIns="0" bIns="0" rtlCol="0" anchor="t">
            <a:spAutoFit/>
          </a:bodyPr>
          <a:lstStyle/>
          <a:p>
            <a:pPr algn="ctr">
              <a:lnSpc>
                <a:spcPts val="7190"/>
              </a:lnSpc>
            </a:pPr>
            <a:r>
              <a:rPr lang="en-US" sz="8264">
                <a:solidFill>
                  <a:srgbClr val="355FB5"/>
                </a:solidFill>
                <a:latin typeface="Borsok"/>
                <a:ea typeface="Borsok"/>
                <a:cs typeface="Borsok"/>
                <a:sym typeface="Borsok"/>
              </a:rPr>
              <a:t>RE-TESTING DAYS</a:t>
            </a:r>
          </a:p>
        </p:txBody>
      </p:sp>
      <p:sp>
        <p:nvSpPr>
          <p:cNvPr id="24" name="TextBox 24"/>
          <p:cNvSpPr txBox="1"/>
          <p:nvPr/>
        </p:nvSpPr>
        <p:spPr>
          <a:xfrm>
            <a:off x="2272714" y="2917180"/>
            <a:ext cx="13888637" cy="1499860"/>
          </a:xfrm>
          <a:prstGeom prst="rect">
            <a:avLst/>
          </a:prstGeom>
        </p:spPr>
        <p:txBody>
          <a:bodyPr lIns="0" tIns="0" rIns="0" bIns="0" rtlCol="0" anchor="t">
            <a:spAutoFit/>
          </a:bodyPr>
          <a:lstStyle/>
          <a:p>
            <a:pPr algn="ctr">
              <a:lnSpc>
                <a:spcPts val="3919"/>
              </a:lnSpc>
            </a:pPr>
            <a:r>
              <a:rPr lang="en-US" sz="3732">
                <a:solidFill>
                  <a:srgbClr val="355FB5"/>
                </a:solidFill>
                <a:latin typeface="Cerebri"/>
                <a:ea typeface="Cerebri"/>
                <a:cs typeface="Cerebri"/>
                <a:sym typeface="Cerebri"/>
              </a:rPr>
              <a:t>The re-test days are as follows. Please make sure your student knows that they need to have a conversation with their teacher about this BEFORE they come in for the retake.</a:t>
            </a:r>
          </a:p>
        </p:txBody>
      </p:sp>
      <p:sp>
        <p:nvSpPr>
          <p:cNvPr id="25" name="TextBox 25"/>
          <p:cNvSpPr txBox="1"/>
          <p:nvPr/>
        </p:nvSpPr>
        <p:spPr>
          <a:xfrm>
            <a:off x="2152439" y="4301733"/>
            <a:ext cx="10203093" cy="4711015"/>
          </a:xfrm>
          <a:prstGeom prst="rect">
            <a:avLst/>
          </a:prstGeom>
        </p:spPr>
        <p:txBody>
          <a:bodyPr lIns="0" tIns="0" rIns="0" bIns="0" rtlCol="0" anchor="t">
            <a:spAutoFit/>
          </a:bodyPr>
          <a:lstStyle/>
          <a:p>
            <a:pPr marL="817827" lvl="1" indent="-408913" algn="l">
              <a:lnSpc>
                <a:spcPts val="7575"/>
              </a:lnSpc>
              <a:buFont typeface="Arial"/>
              <a:buChar char="•"/>
            </a:pPr>
            <a:r>
              <a:rPr lang="en-US" sz="3787">
                <a:solidFill>
                  <a:srgbClr val="355FB5"/>
                </a:solidFill>
                <a:latin typeface="Cerebri"/>
                <a:ea typeface="Cerebri"/>
                <a:cs typeface="Cerebri"/>
                <a:sym typeface="Cerebri"/>
              </a:rPr>
              <a:t>Monday- Social Studies</a:t>
            </a:r>
          </a:p>
          <a:p>
            <a:pPr marL="817827" lvl="1" indent="-408913" algn="l">
              <a:lnSpc>
                <a:spcPts val="7575"/>
              </a:lnSpc>
              <a:buFont typeface="Arial"/>
              <a:buChar char="•"/>
            </a:pPr>
            <a:r>
              <a:rPr lang="en-US" sz="3787">
                <a:solidFill>
                  <a:srgbClr val="355FB5"/>
                </a:solidFill>
                <a:latin typeface="Cerebri"/>
                <a:ea typeface="Cerebri"/>
                <a:cs typeface="Cerebri"/>
                <a:sym typeface="Cerebri"/>
              </a:rPr>
              <a:t>Tuesday- Math</a:t>
            </a:r>
          </a:p>
          <a:p>
            <a:pPr marL="817827" lvl="1" indent="-408913" algn="l">
              <a:lnSpc>
                <a:spcPts val="7575"/>
              </a:lnSpc>
              <a:buFont typeface="Arial"/>
              <a:buChar char="•"/>
            </a:pPr>
            <a:r>
              <a:rPr lang="en-US" sz="3787">
                <a:solidFill>
                  <a:srgbClr val="355FB5"/>
                </a:solidFill>
                <a:latin typeface="Cerebri"/>
                <a:ea typeface="Cerebri"/>
                <a:cs typeface="Cerebri"/>
                <a:sym typeface="Cerebri"/>
              </a:rPr>
              <a:t>Wednesday- Electives</a:t>
            </a:r>
          </a:p>
          <a:p>
            <a:pPr marL="817827" lvl="1" indent="-408913" algn="l">
              <a:lnSpc>
                <a:spcPts val="7575"/>
              </a:lnSpc>
              <a:buFont typeface="Arial"/>
              <a:buChar char="•"/>
            </a:pPr>
            <a:r>
              <a:rPr lang="en-US" sz="3787">
                <a:solidFill>
                  <a:srgbClr val="355FB5"/>
                </a:solidFill>
                <a:latin typeface="Cerebri"/>
                <a:ea typeface="Cerebri"/>
                <a:cs typeface="Cerebri"/>
                <a:sym typeface="Cerebri"/>
              </a:rPr>
              <a:t>Thursday- Science</a:t>
            </a:r>
          </a:p>
          <a:p>
            <a:pPr marL="817827" lvl="1" indent="-408914" algn="l">
              <a:lnSpc>
                <a:spcPts val="7575"/>
              </a:lnSpc>
              <a:buFont typeface="Arial"/>
              <a:buChar char="•"/>
            </a:pPr>
            <a:r>
              <a:rPr lang="en-US" sz="3787">
                <a:solidFill>
                  <a:srgbClr val="355FB5"/>
                </a:solidFill>
                <a:latin typeface="Cerebri"/>
                <a:ea typeface="Cerebri"/>
                <a:cs typeface="Cerebri"/>
                <a:sym typeface="Cerebri"/>
              </a:rPr>
              <a:t>Friday- ELA</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TotalTime>
  <Words>657</Words>
  <Application>Microsoft Office PowerPoint</Application>
  <PresentationFormat>Custom</PresentationFormat>
  <Paragraphs>64</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Borsok</vt:lpstr>
      <vt:lpstr>Calibri</vt:lpstr>
      <vt:lpstr>Cerebri</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Middle school 101</dc:title>
  <dc:creator>Catalina Ferrari</dc:creator>
  <cp:lastModifiedBy>Drew P. Chiodo</cp:lastModifiedBy>
  <cp:revision>2</cp:revision>
  <dcterms:created xsi:type="dcterms:W3CDTF">2006-08-16T00:00:00Z</dcterms:created>
  <dcterms:modified xsi:type="dcterms:W3CDTF">2025-08-06T17:20:59Z</dcterms:modified>
  <dc:identifier>DAGvSzdQCiQ</dc:identifier>
</cp:coreProperties>
</file>