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70" r:id="rId6"/>
    <p:sldId id="271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59" d="100"/>
          <a:sy n="59" d="100"/>
        </p:scale>
        <p:origin x="9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Church" userId="a97df5df-55d7-4075-a9e8-d55920ca4495" providerId="ADAL" clId="{B8770E59-5898-42C5-BBFA-BD87B0D3AE8B}"/>
    <pc:docChg chg="delSld">
      <pc:chgData name="Richard Church" userId="a97df5df-55d7-4075-a9e8-d55920ca4495" providerId="ADAL" clId="{B8770E59-5898-42C5-BBFA-BD87B0D3AE8B}" dt="2024-12-16T16:38:27.356" v="0" actId="2696"/>
      <pc:docMkLst>
        <pc:docMk/>
      </pc:docMkLst>
      <pc:sldChg chg="del">
        <pc:chgData name="Richard Church" userId="a97df5df-55d7-4075-a9e8-d55920ca4495" providerId="ADAL" clId="{B8770E59-5898-42C5-BBFA-BD87B0D3AE8B}" dt="2024-12-16T16:38:27.356" v="0" actId="2696"/>
        <pc:sldMkLst>
          <pc:docMk/>
          <pc:sldMk cId="2509347051" sldId="26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455E91-208D-4A24-B8C6-66AAAC46451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C991D2C-106B-492B-99E9-E9610F418AB6}">
      <dgm:prSet/>
      <dgm:spPr/>
      <dgm:t>
        <a:bodyPr/>
        <a:lstStyle/>
        <a:p>
          <a:r>
            <a:rPr lang="en-US"/>
            <a:t>Examples:</a:t>
          </a:r>
        </a:p>
      </dgm:t>
    </dgm:pt>
    <dgm:pt modelId="{78E24FF2-C95C-4738-894A-E3110AB41FF9}" type="parTrans" cxnId="{54023369-492F-4E86-9817-6691C73AAC70}">
      <dgm:prSet/>
      <dgm:spPr/>
      <dgm:t>
        <a:bodyPr/>
        <a:lstStyle/>
        <a:p>
          <a:endParaRPr lang="en-US"/>
        </a:p>
      </dgm:t>
    </dgm:pt>
    <dgm:pt modelId="{C2DA4666-A0CF-4CDD-B2FE-F711AFC7E432}" type="sibTrans" cxnId="{54023369-492F-4E86-9817-6691C73AAC70}">
      <dgm:prSet/>
      <dgm:spPr/>
      <dgm:t>
        <a:bodyPr/>
        <a:lstStyle/>
        <a:p>
          <a:endParaRPr lang="en-US"/>
        </a:p>
      </dgm:t>
    </dgm:pt>
    <dgm:pt modelId="{2C982CB0-2C4A-4E66-B110-34C5DBA1DB0E}">
      <dgm:prSet/>
      <dgm:spPr/>
      <dgm:t>
        <a:bodyPr/>
        <a:lstStyle/>
        <a:p>
          <a:r>
            <a:rPr lang="en-US"/>
            <a:t>Positive, realistic future short and long-term goals</a:t>
          </a:r>
        </a:p>
      </dgm:t>
    </dgm:pt>
    <dgm:pt modelId="{CE293CA9-6E8C-45F4-B698-2F9A4284026A}" type="parTrans" cxnId="{1C12F98B-CDBF-4778-9CF6-FB80F61213BE}">
      <dgm:prSet/>
      <dgm:spPr/>
      <dgm:t>
        <a:bodyPr/>
        <a:lstStyle/>
        <a:p>
          <a:endParaRPr lang="en-US"/>
        </a:p>
      </dgm:t>
    </dgm:pt>
    <dgm:pt modelId="{80D3B1E4-5DA2-41F8-9AB2-D50C0C13A1F4}" type="sibTrans" cxnId="{1C12F98B-CDBF-4778-9CF6-FB80F61213BE}">
      <dgm:prSet/>
      <dgm:spPr/>
      <dgm:t>
        <a:bodyPr/>
        <a:lstStyle/>
        <a:p>
          <a:endParaRPr lang="en-US"/>
        </a:p>
      </dgm:t>
    </dgm:pt>
    <dgm:pt modelId="{DDAF3CAA-2D0E-4736-83AF-25F7D4E6E962}">
      <dgm:prSet/>
      <dgm:spPr/>
      <dgm:t>
        <a:bodyPr/>
        <a:lstStyle/>
        <a:p>
          <a:r>
            <a:rPr lang="en-US"/>
            <a:t>Supportive family (e.g., provides healthy structure/supervision)</a:t>
          </a:r>
        </a:p>
      </dgm:t>
    </dgm:pt>
    <dgm:pt modelId="{20965650-D953-4EC1-BA83-E039B16EFA06}" type="parTrans" cxnId="{1338082B-CF49-43D3-AFAB-C95AD50EF3FF}">
      <dgm:prSet/>
      <dgm:spPr/>
      <dgm:t>
        <a:bodyPr/>
        <a:lstStyle/>
        <a:p>
          <a:endParaRPr lang="en-US"/>
        </a:p>
      </dgm:t>
    </dgm:pt>
    <dgm:pt modelId="{3460BED4-3F24-463B-A53C-C1A7C19F7F3A}" type="sibTrans" cxnId="{1338082B-CF49-43D3-AFAB-C95AD50EF3FF}">
      <dgm:prSet/>
      <dgm:spPr/>
      <dgm:t>
        <a:bodyPr/>
        <a:lstStyle/>
        <a:p>
          <a:endParaRPr lang="en-US"/>
        </a:p>
      </dgm:t>
    </dgm:pt>
    <dgm:pt modelId="{E9CA839A-0518-4CF2-BCC1-76F933ADE6ED}">
      <dgm:prSet/>
      <dgm:spPr/>
      <dgm:t>
        <a:bodyPr/>
        <a:lstStyle/>
        <a:p>
          <a:r>
            <a:rPr lang="en-US"/>
            <a:t>Healthy social supports (e.g., positive influences, religious affiliations, community group/club</a:t>
          </a:r>
        </a:p>
      </dgm:t>
    </dgm:pt>
    <dgm:pt modelId="{9AEE86E8-6075-47E2-BEA8-86F48FA2A254}" type="parTrans" cxnId="{137D8E45-0E2E-41C4-93F4-FCFF984A2D44}">
      <dgm:prSet/>
      <dgm:spPr/>
      <dgm:t>
        <a:bodyPr/>
        <a:lstStyle/>
        <a:p>
          <a:endParaRPr lang="en-US"/>
        </a:p>
      </dgm:t>
    </dgm:pt>
    <dgm:pt modelId="{FF082A4C-38A7-4A8A-A8E8-6F50B5AFF4B7}" type="sibTrans" cxnId="{137D8E45-0E2E-41C4-93F4-FCFF984A2D44}">
      <dgm:prSet/>
      <dgm:spPr/>
      <dgm:t>
        <a:bodyPr/>
        <a:lstStyle/>
        <a:p>
          <a:endParaRPr lang="en-US"/>
        </a:p>
      </dgm:t>
    </dgm:pt>
    <dgm:pt modelId="{2EBD6BF0-9A96-4DA3-87AD-574620EA8B06}">
      <dgm:prSet/>
      <dgm:spPr/>
      <dgm:t>
        <a:bodyPr/>
        <a:lstStyle/>
        <a:p>
          <a:r>
            <a:rPr lang="en-US"/>
            <a:t>Positive coping mechanisms (e.g., exercise, healthy interests, hobbies)</a:t>
          </a:r>
        </a:p>
      </dgm:t>
    </dgm:pt>
    <dgm:pt modelId="{4281769B-A22C-4CCC-A23F-A22551228663}" type="parTrans" cxnId="{08E75613-4572-47FD-94D7-D21F0675F415}">
      <dgm:prSet/>
      <dgm:spPr/>
      <dgm:t>
        <a:bodyPr/>
        <a:lstStyle/>
        <a:p>
          <a:endParaRPr lang="en-US"/>
        </a:p>
      </dgm:t>
    </dgm:pt>
    <dgm:pt modelId="{EFBBC8BC-A991-4CFB-B165-283C47FD9401}" type="sibTrans" cxnId="{08E75613-4572-47FD-94D7-D21F0675F415}">
      <dgm:prSet/>
      <dgm:spPr/>
      <dgm:t>
        <a:bodyPr/>
        <a:lstStyle/>
        <a:p>
          <a:endParaRPr lang="en-US"/>
        </a:p>
      </dgm:t>
    </dgm:pt>
    <dgm:pt modelId="{D6C59527-7BA5-4AB5-9200-062650BE96A4}">
      <dgm:prSet/>
      <dgm:spPr/>
      <dgm:t>
        <a:bodyPr/>
        <a:lstStyle/>
        <a:p>
          <a:r>
            <a:rPr lang="en-US"/>
            <a:t>Access and receptiveness to assistance (e.g., mental health, financial, medical)</a:t>
          </a:r>
        </a:p>
      </dgm:t>
    </dgm:pt>
    <dgm:pt modelId="{D7726C3A-344A-492C-ADD5-B9693C55D6C5}" type="parTrans" cxnId="{3D775131-50A1-4B54-A7C8-A1BB2442A59A}">
      <dgm:prSet/>
      <dgm:spPr/>
      <dgm:t>
        <a:bodyPr/>
        <a:lstStyle/>
        <a:p>
          <a:endParaRPr lang="en-US"/>
        </a:p>
      </dgm:t>
    </dgm:pt>
    <dgm:pt modelId="{6A80FC9F-E8A6-4846-87CC-E781E4D04184}" type="sibTrans" cxnId="{3D775131-50A1-4B54-A7C8-A1BB2442A59A}">
      <dgm:prSet/>
      <dgm:spPr/>
      <dgm:t>
        <a:bodyPr/>
        <a:lstStyle/>
        <a:p>
          <a:endParaRPr lang="en-US"/>
        </a:p>
      </dgm:t>
    </dgm:pt>
    <dgm:pt modelId="{952F94D7-7208-43CE-A3A7-B62C62C6D988}" type="pres">
      <dgm:prSet presAssocID="{3F455E91-208D-4A24-B8C6-66AAAC464516}" presName="linear" presStyleCnt="0">
        <dgm:presLayoutVars>
          <dgm:animLvl val="lvl"/>
          <dgm:resizeHandles val="exact"/>
        </dgm:presLayoutVars>
      </dgm:prSet>
      <dgm:spPr/>
    </dgm:pt>
    <dgm:pt modelId="{9071D1C3-BA44-48D7-BCA8-260458F0654A}" type="pres">
      <dgm:prSet presAssocID="{6C991D2C-106B-492B-99E9-E9610F418AB6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761AF997-7BBC-4878-996B-54A527641A0D}" type="pres">
      <dgm:prSet presAssocID="{6C991D2C-106B-492B-99E9-E9610F418AB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F0D360A-772C-4078-A564-4198A16F4347}" type="presOf" srcId="{2EBD6BF0-9A96-4DA3-87AD-574620EA8B06}" destId="{761AF997-7BBC-4878-996B-54A527641A0D}" srcOrd="0" destOrd="3" presId="urn:microsoft.com/office/officeart/2005/8/layout/vList2"/>
    <dgm:cxn modelId="{08E75613-4572-47FD-94D7-D21F0675F415}" srcId="{6C991D2C-106B-492B-99E9-E9610F418AB6}" destId="{2EBD6BF0-9A96-4DA3-87AD-574620EA8B06}" srcOrd="3" destOrd="0" parTransId="{4281769B-A22C-4CCC-A23F-A22551228663}" sibTransId="{EFBBC8BC-A991-4CFB-B165-283C47FD9401}"/>
    <dgm:cxn modelId="{1338082B-CF49-43D3-AFAB-C95AD50EF3FF}" srcId="{6C991D2C-106B-492B-99E9-E9610F418AB6}" destId="{DDAF3CAA-2D0E-4736-83AF-25F7D4E6E962}" srcOrd="1" destOrd="0" parTransId="{20965650-D953-4EC1-BA83-E039B16EFA06}" sibTransId="{3460BED4-3F24-463B-A53C-C1A7C19F7F3A}"/>
    <dgm:cxn modelId="{3D775131-50A1-4B54-A7C8-A1BB2442A59A}" srcId="{6C991D2C-106B-492B-99E9-E9610F418AB6}" destId="{D6C59527-7BA5-4AB5-9200-062650BE96A4}" srcOrd="4" destOrd="0" parTransId="{D7726C3A-344A-492C-ADD5-B9693C55D6C5}" sibTransId="{6A80FC9F-E8A6-4846-87CC-E781E4D04184}"/>
    <dgm:cxn modelId="{137D8E45-0E2E-41C4-93F4-FCFF984A2D44}" srcId="{6C991D2C-106B-492B-99E9-E9610F418AB6}" destId="{E9CA839A-0518-4CF2-BCC1-76F933ADE6ED}" srcOrd="2" destOrd="0" parTransId="{9AEE86E8-6075-47E2-BEA8-86F48FA2A254}" sibTransId="{FF082A4C-38A7-4A8A-A8E8-6F50B5AFF4B7}"/>
    <dgm:cxn modelId="{54023369-492F-4E86-9817-6691C73AAC70}" srcId="{3F455E91-208D-4A24-B8C6-66AAAC464516}" destId="{6C991D2C-106B-492B-99E9-E9610F418AB6}" srcOrd="0" destOrd="0" parTransId="{78E24FF2-C95C-4738-894A-E3110AB41FF9}" sibTransId="{C2DA4666-A0CF-4CDD-B2FE-F711AFC7E432}"/>
    <dgm:cxn modelId="{66A20A6B-8C03-495D-BE3D-A8E6DAECFD75}" type="presOf" srcId="{3F455E91-208D-4A24-B8C6-66AAAC464516}" destId="{952F94D7-7208-43CE-A3A7-B62C62C6D988}" srcOrd="0" destOrd="0" presId="urn:microsoft.com/office/officeart/2005/8/layout/vList2"/>
    <dgm:cxn modelId="{94A29676-D4F5-4364-AEAA-C63487AE23AF}" type="presOf" srcId="{2C982CB0-2C4A-4E66-B110-34C5DBA1DB0E}" destId="{761AF997-7BBC-4878-996B-54A527641A0D}" srcOrd="0" destOrd="0" presId="urn:microsoft.com/office/officeart/2005/8/layout/vList2"/>
    <dgm:cxn modelId="{1C12F98B-CDBF-4778-9CF6-FB80F61213BE}" srcId="{6C991D2C-106B-492B-99E9-E9610F418AB6}" destId="{2C982CB0-2C4A-4E66-B110-34C5DBA1DB0E}" srcOrd="0" destOrd="0" parTransId="{CE293CA9-6E8C-45F4-B698-2F9A4284026A}" sibTransId="{80D3B1E4-5DA2-41F8-9AB2-D50C0C13A1F4}"/>
    <dgm:cxn modelId="{ADA9F1AC-FB22-41D6-BBAA-3E2661FD830D}" type="presOf" srcId="{D6C59527-7BA5-4AB5-9200-062650BE96A4}" destId="{761AF997-7BBC-4878-996B-54A527641A0D}" srcOrd="0" destOrd="4" presId="urn:microsoft.com/office/officeart/2005/8/layout/vList2"/>
    <dgm:cxn modelId="{CD7F8DC4-7AD3-4745-AC6D-FF681C206920}" type="presOf" srcId="{E9CA839A-0518-4CF2-BCC1-76F933ADE6ED}" destId="{761AF997-7BBC-4878-996B-54A527641A0D}" srcOrd="0" destOrd="2" presId="urn:microsoft.com/office/officeart/2005/8/layout/vList2"/>
    <dgm:cxn modelId="{53572BF2-0451-4664-801C-1CB89DA19116}" type="presOf" srcId="{DDAF3CAA-2D0E-4736-83AF-25F7D4E6E962}" destId="{761AF997-7BBC-4878-996B-54A527641A0D}" srcOrd="0" destOrd="1" presId="urn:microsoft.com/office/officeart/2005/8/layout/vList2"/>
    <dgm:cxn modelId="{89E537F6-385E-4468-A949-AE436D1D3C91}" type="presOf" srcId="{6C991D2C-106B-492B-99E9-E9610F418AB6}" destId="{9071D1C3-BA44-48D7-BCA8-260458F0654A}" srcOrd="0" destOrd="0" presId="urn:microsoft.com/office/officeart/2005/8/layout/vList2"/>
    <dgm:cxn modelId="{19883269-C659-4557-B18F-2264A1B4A96A}" type="presParOf" srcId="{952F94D7-7208-43CE-A3A7-B62C62C6D988}" destId="{9071D1C3-BA44-48D7-BCA8-260458F0654A}" srcOrd="0" destOrd="0" presId="urn:microsoft.com/office/officeart/2005/8/layout/vList2"/>
    <dgm:cxn modelId="{80CF2E56-8893-4CC6-9B1E-01CA0A468F24}" type="presParOf" srcId="{952F94D7-7208-43CE-A3A7-B62C62C6D988}" destId="{761AF997-7BBC-4878-996B-54A527641A0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DF8019-F85B-4690-B1CD-E047B481955F}" type="doc">
      <dgm:prSet loTypeId="urn:microsoft.com/office/officeart/2005/8/layout/default" loCatId="list" qsTypeId="urn:microsoft.com/office/officeart/2005/8/quickstyle/simple5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E60F0C24-AC5E-47D0-AFCF-D05BF7401103}">
      <dgm:prSet/>
      <dgm:spPr/>
      <dgm:t>
        <a:bodyPr/>
        <a:lstStyle/>
        <a:p>
          <a:r>
            <a:rPr lang="en-US" b="1" dirty="0"/>
            <a:t>Individual with Personal Knowledge of Student</a:t>
          </a:r>
          <a:endParaRPr lang="en-US" dirty="0"/>
        </a:p>
      </dgm:t>
    </dgm:pt>
    <dgm:pt modelId="{88877C5F-D8D1-44D1-9737-816337BA5B8D}" type="parTrans" cxnId="{8ADB04C9-1142-40E4-8613-72B4C27C3383}">
      <dgm:prSet/>
      <dgm:spPr/>
      <dgm:t>
        <a:bodyPr/>
        <a:lstStyle/>
        <a:p>
          <a:endParaRPr lang="en-US"/>
        </a:p>
      </dgm:t>
    </dgm:pt>
    <dgm:pt modelId="{2C8C4434-F72F-4C14-BF74-98EE60ADD002}" type="sibTrans" cxnId="{8ADB04C9-1142-40E4-8613-72B4C27C3383}">
      <dgm:prSet/>
      <dgm:spPr/>
      <dgm:t>
        <a:bodyPr/>
        <a:lstStyle/>
        <a:p>
          <a:endParaRPr lang="en-US"/>
        </a:p>
      </dgm:t>
    </dgm:pt>
    <dgm:pt modelId="{5F0624ED-47A7-45D8-AE71-8B68CAEF4C17}">
      <dgm:prSet/>
      <dgm:spPr/>
      <dgm:t>
        <a:bodyPr/>
        <a:lstStyle/>
        <a:p>
          <a:r>
            <a:rPr lang="en-US"/>
            <a:t>Name of staff member that has personal knowledge of student and how they know student</a:t>
          </a:r>
        </a:p>
      </dgm:t>
    </dgm:pt>
    <dgm:pt modelId="{E5856936-11C6-4175-9013-65CFC9107B4E}" type="parTrans" cxnId="{FC09378C-B7C1-4362-A5AE-DA211A1C6FB3}">
      <dgm:prSet/>
      <dgm:spPr/>
      <dgm:t>
        <a:bodyPr/>
        <a:lstStyle/>
        <a:p>
          <a:endParaRPr lang="en-US"/>
        </a:p>
      </dgm:t>
    </dgm:pt>
    <dgm:pt modelId="{D1FB9EA4-DA81-4FCE-8217-4949EE2C73CA}" type="sibTrans" cxnId="{FC09378C-B7C1-4362-A5AE-DA211A1C6FB3}">
      <dgm:prSet/>
      <dgm:spPr/>
      <dgm:t>
        <a:bodyPr/>
        <a:lstStyle/>
        <a:p>
          <a:endParaRPr lang="en-US"/>
        </a:p>
      </dgm:t>
    </dgm:pt>
    <dgm:pt modelId="{6DF97114-1200-4B5C-AC34-9EDAC6DF0306}">
      <dgm:prSet/>
      <dgm:spPr/>
      <dgm:t>
        <a:bodyPr/>
        <a:lstStyle/>
        <a:p>
          <a:r>
            <a:rPr lang="en-US"/>
            <a:t>Teacher or Staff Questionnaire</a:t>
          </a:r>
        </a:p>
      </dgm:t>
    </dgm:pt>
    <dgm:pt modelId="{E85F8310-FA03-4129-92E7-414B0C7FF50D}" type="parTrans" cxnId="{77157A90-2D05-4E44-9FBB-B9F5F23F9E93}">
      <dgm:prSet/>
      <dgm:spPr/>
      <dgm:t>
        <a:bodyPr/>
        <a:lstStyle/>
        <a:p>
          <a:endParaRPr lang="en-US"/>
        </a:p>
      </dgm:t>
    </dgm:pt>
    <dgm:pt modelId="{C60EAFB7-896E-4F07-9519-9E7EC99F967A}" type="sibTrans" cxnId="{77157A90-2D05-4E44-9FBB-B9F5F23F9E93}">
      <dgm:prSet/>
      <dgm:spPr/>
      <dgm:t>
        <a:bodyPr/>
        <a:lstStyle/>
        <a:p>
          <a:endParaRPr lang="en-US"/>
        </a:p>
      </dgm:t>
    </dgm:pt>
    <dgm:pt modelId="{236658D6-B36A-4987-9D02-D2D3204742F3}">
      <dgm:prSet/>
      <dgm:spPr/>
      <dgm:t>
        <a:bodyPr/>
        <a:lstStyle/>
        <a:p>
          <a:r>
            <a:rPr lang="en-US" b="1"/>
            <a:t>Behavioral/Discipline History</a:t>
          </a:r>
          <a:endParaRPr lang="en-US"/>
        </a:p>
      </dgm:t>
    </dgm:pt>
    <dgm:pt modelId="{97F4184A-87C3-4F12-8E57-3589B20E44F7}" type="parTrans" cxnId="{FA2864E9-8DF8-4248-9F85-54289AE90DF5}">
      <dgm:prSet/>
      <dgm:spPr/>
      <dgm:t>
        <a:bodyPr/>
        <a:lstStyle/>
        <a:p>
          <a:endParaRPr lang="en-US"/>
        </a:p>
      </dgm:t>
    </dgm:pt>
    <dgm:pt modelId="{9AF92C75-8D29-4BBE-ADEB-FE2DC77A1BD0}" type="sibTrans" cxnId="{FA2864E9-8DF8-4248-9F85-54289AE90DF5}">
      <dgm:prSet/>
      <dgm:spPr/>
      <dgm:t>
        <a:bodyPr/>
        <a:lstStyle/>
        <a:p>
          <a:endParaRPr lang="en-US"/>
        </a:p>
      </dgm:t>
    </dgm:pt>
    <dgm:pt modelId="{13C9F690-8B91-4BC7-9520-6FAB260DBB6A}">
      <dgm:prSet/>
      <dgm:spPr/>
      <dgm:t>
        <a:bodyPr/>
        <a:lstStyle/>
        <a:p>
          <a:r>
            <a:rPr lang="en-US"/>
            <a:t>Referrals (types, frequency, severity)</a:t>
          </a:r>
        </a:p>
      </dgm:t>
    </dgm:pt>
    <dgm:pt modelId="{65E1AC9D-9326-4BFA-AFC3-EBF93010F205}" type="parTrans" cxnId="{125160B3-8CB2-4FE6-98B6-554341CCB466}">
      <dgm:prSet/>
      <dgm:spPr/>
      <dgm:t>
        <a:bodyPr/>
        <a:lstStyle/>
        <a:p>
          <a:endParaRPr lang="en-US"/>
        </a:p>
      </dgm:t>
    </dgm:pt>
    <dgm:pt modelId="{E29E25F5-DCF3-4584-9127-155213931CB0}" type="sibTrans" cxnId="{125160B3-8CB2-4FE6-98B6-554341CCB466}">
      <dgm:prSet/>
      <dgm:spPr/>
      <dgm:t>
        <a:bodyPr/>
        <a:lstStyle/>
        <a:p>
          <a:endParaRPr lang="en-US"/>
        </a:p>
      </dgm:t>
    </dgm:pt>
    <dgm:pt modelId="{3B1641B5-4D00-4BBF-9490-D99609ED8D41}">
      <dgm:prSet/>
      <dgm:spPr/>
      <dgm:t>
        <a:bodyPr/>
        <a:lstStyle/>
        <a:p>
          <a:r>
            <a:rPr lang="en-US"/>
            <a:t>Number of ISS and/or OSS Days</a:t>
          </a:r>
        </a:p>
      </dgm:t>
    </dgm:pt>
    <dgm:pt modelId="{575ABD47-AD06-46DD-A114-D07D6152642B}" type="parTrans" cxnId="{11E9C296-655D-416F-AA63-679DFEFA9F95}">
      <dgm:prSet/>
      <dgm:spPr/>
      <dgm:t>
        <a:bodyPr/>
        <a:lstStyle/>
        <a:p>
          <a:endParaRPr lang="en-US"/>
        </a:p>
      </dgm:t>
    </dgm:pt>
    <dgm:pt modelId="{B05A41F6-BDAE-492C-8B7A-A080842B5EE3}" type="sibTrans" cxnId="{11E9C296-655D-416F-AA63-679DFEFA9F95}">
      <dgm:prSet/>
      <dgm:spPr/>
      <dgm:t>
        <a:bodyPr/>
        <a:lstStyle/>
        <a:p>
          <a:endParaRPr lang="en-US"/>
        </a:p>
      </dgm:t>
    </dgm:pt>
    <dgm:pt modelId="{516595F9-478A-4855-AA27-5FF87B243AE8}">
      <dgm:prSet/>
      <dgm:spPr/>
      <dgm:t>
        <a:bodyPr/>
        <a:lstStyle/>
        <a:p>
          <a:r>
            <a:rPr lang="en-US"/>
            <a:t>FBA/BIP (increasing/decreasing behaviors)</a:t>
          </a:r>
        </a:p>
      </dgm:t>
    </dgm:pt>
    <dgm:pt modelId="{537E4F5B-C3E6-4DA5-84D9-55AEB031C64A}" type="parTrans" cxnId="{0DD1CC42-E892-474C-AD07-8FB0E6B6DEFB}">
      <dgm:prSet/>
      <dgm:spPr/>
      <dgm:t>
        <a:bodyPr/>
        <a:lstStyle/>
        <a:p>
          <a:endParaRPr lang="en-US"/>
        </a:p>
      </dgm:t>
    </dgm:pt>
    <dgm:pt modelId="{A61F44FC-3B72-429E-9183-28D42982D1DF}" type="sibTrans" cxnId="{0DD1CC42-E892-474C-AD07-8FB0E6B6DEFB}">
      <dgm:prSet/>
      <dgm:spPr/>
      <dgm:t>
        <a:bodyPr/>
        <a:lstStyle/>
        <a:p>
          <a:endParaRPr lang="en-US"/>
        </a:p>
      </dgm:t>
    </dgm:pt>
    <dgm:pt modelId="{8F44B03E-57D4-4B6F-92C7-59F04FF36C6C}">
      <dgm:prSet/>
      <dgm:spPr/>
      <dgm:t>
        <a:bodyPr/>
        <a:lstStyle/>
        <a:p>
          <a:r>
            <a:rPr lang="en-US"/>
            <a:t>Identify any pattern that may indicate ongoing issues or escalation</a:t>
          </a:r>
        </a:p>
      </dgm:t>
    </dgm:pt>
    <dgm:pt modelId="{F5E9E133-5472-40DE-BC4B-5ECB3351AF5A}" type="parTrans" cxnId="{36E05508-FAE7-49F5-B9F2-FA37DD68AEC5}">
      <dgm:prSet/>
      <dgm:spPr/>
      <dgm:t>
        <a:bodyPr/>
        <a:lstStyle/>
        <a:p>
          <a:endParaRPr lang="en-US"/>
        </a:p>
      </dgm:t>
    </dgm:pt>
    <dgm:pt modelId="{D73A630C-7C10-4BD4-B059-06188E936B2F}" type="sibTrans" cxnId="{36E05508-FAE7-49F5-B9F2-FA37DD68AEC5}">
      <dgm:prSet/>
      <dgm:spPr/>
      <dgm:t>
        <a:bodyPr/>
        <a:lstStyle/>
        <a:p>
          <a:endParaRPr lang="en-US"/>
        </a:p>
      </dgm:t>
    </dgm:pt>
    <dgm:pt modelId="{27D29286-119E-4634-BFEE-C46D3B6D73B5}" type="pres">
      <dgm:prSet presAssocID="{95DF8019-F85B-4690-B1CD-E047B481955F}" presName="diagram" presStyleCnt="0">
        <dgm:presLayoutVars>
          <dgm:dir/>
          <dgm:resizeHandles val="exact"/>
        </dgm:presLayoutVars>
      </dgm:prSet>
      <dgm:spPr/>
    </dgm:pt>
    <dgm:pt modelId="{FA6F4CB8-70F5-49D3-A676-A350B59FB77E}" type="pres">
      <dgm:prSet presAssocID="{E60F0C24-AC5E-47D0-AFCF-D05BF7401103}" presName="node" presStyleLbl="node1" presStyleIdx="0" presStyleCnt="2">
        <dgm:presLayoutVars>
          <dgm:bulletEnabled val="1"/>
        </dgm:presLayoutVars>
      </dgm:prSet>
      <dgm:spPr/>
    </dgm:pt>
    <dgm:pt modelId="{7CE2C67E-DC2B-4F2F-A78C-4D00C3BC50DC}" type="pres">
      <dgm:prSet presAssocID="{2C8C4434-F72F-4C14-BF74-98EE60ADD002}" presName="sibTrans" presStyleCnt="0"/>
      <dgm:spPr/>
    </dgm:pt>
    <dgm:pt modelId="{B4786398-EC5B-4EDD-95A6-47C50652A64D}" type="pres">
      <dgm:prSet presAssocID="{236658D6-B36A-4987-9D02-D2D3204742F3}" presName="node" presStyleLbl="node1" presStyleIdx="1" presStyleCnt="2">
        <dgm:presLayoutVars>
          <dgm:bulletEnabled val="1"/>
        </dgm:presLayoutVars>
      </dgm:prSet>
      <dgm:spPr/>
    </dgm:pt>
  </dgm:ptLst>
  <dgm:cxnLst>
    <dgm:cxn modelId="{EC6B6D01-BA2E-4FD5-942E-D837116A57DF}" type="presOf" srcId="{3B1641B5-4D00-4BBF-9490-D99609ED8D41}" destId="{B4786398-EC5B-4EDD-95A6-47C50652A64D}" srcOrd="0" destOrd="2" presId="urn:microsoft.com/office/officeart/2005/8/layout/default"/>
    <dgm:cxn modelId="{36E05508-FAE7-49F5-B9F2-FA37DD68AEC5}" srcId="{236658D6-B36A-4987-9D02-D2D3204742F3}" destId="{8F44B03E-57D4-4B6F-92C7-59F04FF36C6C}" srcOrd="3" destOrd="0" parTransId="{F5E9E133-5472-40DE-BC4B-5ECB3351AF5A}" sibTransId="{D73A630C-7C10-4BD4-B059-06188E936B2F}"/>
    <dgm:cxn modelId="{ECB7B616-67DA-4CDF-BB80-0B24EADE2352}" type="presOf" srcId="{95DF8019-F85B-4690-B1CD-E047B481955F}" destId="{27D29286-119E-4634-BFEE-C46D3B6D73B5}" srcOrd="0" destOrd="0" presId="urn:microsoft.com/office/officeart/2005/8/layout/default"/>
    <dgm:cxn modelId="{0DD1CC42-E892-474C-AD07-8FB0E6B6DEFB}" srcId="{236658D6-B36A-4987-9D02-D2D3204742F3}" destId="{516595F9-478A-4855-AA27-5FF87B243AE8}" srcOrd="2" destOrd="0" parTransId="{537E4F5B-C3E6-4DA5-84D9-55AEB031C64A}" sibTransId="{A61F44FC-3B72-429E-9183-28D42982D1DF}"/>
    <dgm:cxn modelId="{B9960567-DF24-48F0-8B26-5D37966ADEC9}" type="presOf" srcId="{5F0624ED-47A7-45D8-AE71-8B68CAEF4C17}" destId="{FA6F4CB8-70F5-49D3-A676-A350B59FB77E}" srcOrd="0" destOrd="1" presId="urn:microsoft.com/office/officeart/2005/8/layout/default"/>
    <dgm:cxn modelId="{B03C0A47-64D5-4455-A1EC-F04A46C5F042}" type="presOf" srcId="{E60F0C24-AC5E-47D0-AFCF-D05BF7401103}" destId="{FA6F4CB8-70F5-49D3-A676-A350B59FB77E}" srcOrd="0" destOrd="0" presId="urn:microsoft.com/office/officeart/2005/8/layout/default"/>
    <dgm:cxn modelId="{1166817D-54BD-4BB2-9270-1F916A02FD39}" type="presOf" srcId="{13C9F690-8B91-4BC7-9520-6FAB260DBB6A}" destId="{B4786398-EC5B-4EDD-95A6-47C50652A64D}" srcOrd="0" destOrd="1" presId="urn:microsoft.com/office/officeart/2005/8/layout/default"/>
    <dgm:cxn modelId="{79C76A82-AF71-4FE3-8378-38A25FCB9BFA}" type="presOf" srcId="{8F44B03E-57D4-4B6F-92C7-59F04FF36C6C}" destId="{B4786398-EC5B-4EDD-95A6-47C50652A64D}" srcOrd="0" destOrd="4" presId="urn:microsoft.com/office/officeart/2005/8/layout/default"/>
    <dgm:cxn modelId="{FC09378C-B7C1-4362-A5AE-DA211A1C6FB3}" srcId="{E60F0C24-AC5E-47D0-AFCF-D05BF7401103}" destId="{5F0624ED-47A7-45D8-AE71-8B68CAEF4C17}" srcOrd="0" destOrd="0" parTransId="{E5856936-11C6-4175-9013-65CFC9107B4E}" sibTransId="{D1FB9EA4-DA81-4FCE-8217-4949EE2C73CA}"/>
    <dgm:cxn modelId="{77157A90-2D05-4E44-9FBB-B9F5F23F9E93}" srcId="{E60F0C24-AC5E-47D0-AFCF-D05BF7401103}" destId="{6DF97114-1200-4B5C-AC34-9EDAC6DF0306}" srcOrd="1" destOrd="0" parTransId="{E85F8310-FA03-4129-92E7-414B0C7FF50D}" sibTransId="{C60EAFB7-896E-4F07-9519-9E7EC99F967A}"/>
    <dgm:cxn modelId="{11E9C296-655D-416F-AA63-679DFEFA9F95}" srcId="{236658D6-B36A-4987-9D02-D2D3204742F3}" destId="{3B1641B5-4D00-4BBF-9490-D99609ED8D41}" srcOrd="1" destOrd="0" parTransId="{575ABD47-AD06-46DD-A114-D07D6152642B}" sibTransId="{B05A41F6-BDAE-492C-8B7A-A080842B5EE3}"/>
    <dgm:cxn modelId="{125160B3-8CB2-4FE6-98B6-554341CCB466}" srcId="{236658D6-B36A-4987-9D02-D2D3204742F3}" destId="{13C9F690-8B91-4BC7-9520-6FAB260DBB6A}" srcOrd="0" destOrd="0" parTransId="{65E1AC9D-9326-4BFA-AFC3-EBF93010F205}" sibTransId="{E29E25F5-DCF3-4584-9127-155213931CB0}"/>
    <dgm:cxn modelId="{81468AB9-83AA-4DD8-AB06-A9E126ED7455}" type="presOf" srcId="{6DF97114-1200-4B5C-AC34-9EDAC6DF0306}" destId="{FA6F4CB8-70F5-49D3-A676-A350B59FB77E}" srcOrd="0" destOrd="2" presId="urn:microsoft.com/office/officeart/2005/8/layout/default"/>
    <dgm:cxn modelId="{8ADB04C9-1142-40E4-8613-72B4C27C3383}" srcId="{95DF8019-F85B-4690-B1CD-E047B481955F}" destId="{E60F0C24-AC5E-47D0-AFCF-D05BF7401103}" srcOrd="0" destOrd="0" parTransId="{88877C5F-D8D1-44D1-9737-816337BA5B8D}" sibTransId="{2C8C4434-F72F-4C14-BF74-98EE60ADD002}"/>
    <dgm:cxn modelId="{77D331D1-8FA7-48B8-B61B-CEA3B59E952E}" type="presOf" srcId="{236658D6-B36A-4987-9D02-D2D3204742F3}" destId="{B4786398-EC5B-4EDD-95A6-47C50652A64D}" srcOrd="0" destOrd="0" presId="urn:microsoft.com/office/officeart/2005/8/layout/default"/>
    <dgm:cxn modelId="{E81ACDE2-1AD6-47CB-A28D-497A4523E61B}" type="presOf" srcId="{516595F9-478A-4855-AA27-5FF87B243AE8}" destId="{B4786398-EC5B-4EDD-95A6-47C50652A64D}" srcOrd="0" destOrd="3" presId="urn:microsoft.com/office/officeart/2005/8/layout/default"/>
    <dgm:cxn modelId="{FA2864E9-8DF8-4248-9F85-54289AE90DF5}" srcId="{95DF8019-F85B-4690-B1CD-E047B481955F}" destId="{236658D6-B36A-4987-9D02-D2D3204742F3}" srcOrd="1" destOrd="0" parTransId="{97F4184A-87C3-4F12-8E57-3589B20E44F7}" sibTransId="{9AF92C75-8D29-4BBE-ADEB-FE2DC77A1BD0}"/>
    <dgm:cxn modelId="{F899323D-4903-4992-9200-8E672C0AC82C}" type="presParOf" srcId="{27D29286-119E-4634-BFEE-C46D3B6D73B5}" destId="{FA6F4CB8-70F5-49D3-A676-A350B59FB77E}" srcOrd="0" destOrd="0" presId="urn:microsoft.com/office/officeart/2005/8/layout/default"/>
    <dgm:cxn modelId="{77531A62-8C26-4E0B-B100-F7AD335B5841}" type="presParOf" srcId="{27D29286-119E-4634-BFEE-C46D3B6D73B5}" destId="{7CE2C67E-DC2B-4F2F-A78C-4D00C3BC50DC}" srcOrd="1" destOrd="0" presId="urn:microsoft.com/office/officeart/2005/8/layout/default"/>
    <dgm:cxn modelId="{3CA09ECA-5CA7-4A77-9F35-157E306A1404}" type="presParOf" srcId="{27D29286-119E-4634-BFEE-C46D3B6D73B5}" destId="{B4786398-EC5B-4EDD-95A6-47C50652A64D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DF8019-F85B-4690-B1CD-E047B481955F}" type="doc">
      <dgm:prSet loTypeId="urn:microsoft.com/office/officeart/2005/8/layout/default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60F0C24-AC5E-47D0-AFCF-D05BF7401103}">
      <dgm:prSet/>
      <dgm:spPr/>
      <dgm:t>
        <a:bodyPr/>
        <a:lstStyle/>
        <a:p>
          <a:r>
            <a:rPr lang="en-US" b="1"/>
            <a:t>ESE, 504,Gifted</a:t>
          </a:r>
          <a:endParaRPr lang="en-US" dirty="0"/>
        </a:p>
      </dgm:t>
    </dgm:pt>
    <dgm:pt modelId="{88877C5F-D8D1-44D1-9737-816337BA5B8D}" type="parTrans" cxnId="{8ADB04C9-1142-40E4-8613-72B4C27C3383}">
      <dgm:prSet/>
      <dgm:spPr/>
      <dgm:t>
        <a:bodyPr/>
        <a:lstStyle/>
        <a:p>
          <a:endParaRPr lang="en-US"/>
        </a:p>
      </dgm:t>
    </dgm:pt>
    <dgm:pt modelId="{2C8C4434-F72F-4C14-BF74-98EE60ADD002}" type="sibTrans" cxnId="{8ADB04C9-1142-40E4-8613-72B4C27C3383}">
      <dgm:prSet/>
      <dgm:spPr/>
      <dgm:t>
        <a:bodyPr/>
        <a:lstStyle/>
        <a:p>
          <a:endParaRPr lang="en-US"/>
        </a:p>
      </dgm:t>
    </dgm:pt>
    <dgm:pt modelId="{236658D6-B36A-4987-9D02-D2D3204742F3}">
      <dgm:prSet/>
      <dgm:spPr/>
      <dgm:t>
        <a:bodyPr/>
        <a:lstStyle/>
        <a:p>
          <a:r>
            <a:rPr lang="en-US" b="1"/>
            <a:t>Grades/Attendance</a:t>
          </a:r>
          <a:endParaRPr lang="en-US" dirty="0"/>
        </a:p>
      </dgm:t>
    </dgm:pt>
    <dgm:pt modelId="{97F4184A-87C3-4F12-8E57-3589B20E44F7}" type="parTrans" cxnId="{FA2864E9-8DF8-4248-9F85-54289AE90DF5}">
      <dgm:prSet/>
      <dgm:spPr/>
      <dgm:t>
        <a:bodyPr/>
        <a:lstStyle/>
        <a:p>
          <a:endParaRPr lang="en-US"/>
        </a:p>
      </dgm:t>
    </dgm:pt>
    <dgm:pt modelId="{9AF92C75-8D29-4BBE-ADEB-FE2DC77A1BD0}" type="sibTrans" cxnId="{FA2864E9-8DF8-4248-9F85-54289AE90DF5}">
      <dgm:prSet/>
      <dgm:spPr/>
      <dgm:t>
        <a:bodyPr/>
        <a:lstStyle/>
        <a:p>
          <a:endParaRPr lang="en-US"/>
        </a:p>
      </dgm:t>
    </dgm:pt>
    <dgm:pt modelId="{2D613D80-2B5C-48A8-9D27-120CC588262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Program Eligibility</a:t>
          </a:r>
        </a:p>
      </dgm:t>
    </dgm:pt>
    <dgm:pt modelId="{BC88697F-8B19-47B2-B74C-147D0C1FF261}" type="parTrans" cxnId="{F6DC4A37-7AD4-4F15-8F81-C64467742552}">
      <dgm:prSet/>
      <dgm:spPr/>
      <dgm:t>
        <a:bodyPr/>
        <a:lstStyle/>
        <a:p>
          <a:endParaRPr lang="en-US"/>
        </a:p>
      </dgm:t>
    </dgm:pt>
    <dgm:pt modelId="{9E6DA0B0-ED55-4B07-A96B-1C0762A36E66}" type="sibTrans" cxnId="{F6DC4A37-7AD4-4F15-8F81-C64467742552}">
      <dgm:prSet/>
      <dgm:spPr/>
      <dgm:t>
        <a:bodyPr/>
        <a:lstStyle/>
        <a:p>
          <a:endParaRPr lang="en-US"/>
        </a:p>
      </dgm:t>
    </dgm:pt>
    <dgm:pt modelId="{90B14FC7-665B-4E2C-B43F-9F069C98CBE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Services/Accommodations</a:t>
          </a:r>
        </a:p>
      </dgm:t>
    </dgm:pt>
    <dgm:pt modelId="{2611ACA8-1079-4358-A2A2-F3445AA38A06}" type="parTrans" cxnId="{A08BC737-8892-4026-A89C-E4583BC1C0C2}">
      <dgm:prSet/>
      <dgm:spPr/>
      <dgm:t>
        <a:bodyPr/>
        <a:lstStyle/>
        <a:p>
          <a:endParaRPr lang="en-US"/>
        </a:p>
      </dgm:t>
    </dgm:pt>
    <dgm:pt modelId="{6CC97032-CC97-4569-B8BB-10A6DDBD16E0}" type="sibTrans" cxnId="{A08BC737-8892-4026-A89C-E4583BC1C0C2}">
      <dgm:prSet/>
      <dgm:spPr/>
      <dgm:t>
        <a:bodyPr/>
        <a:lstStyle/>
        <a:p>
          <a:endParaRPr lang="en-US"/>
        </a:p>
      </dgm:t>
    </dgm:pt>
    <dgm:pt modelId="{E451D44E-BBBB-4854-BB97-2D9DA6922B6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LRE Placement</a:t>
          </a:r>
        </a:p>
      </dgm:t>
    </dgm:pt>
    <dgm:pt modelId="{DDF36F50-E67E-40A9-8A66-8AE5815D29A8}" type="parTrans" cxnId="{0FBB78D0-5D8C-4020-8DBF-A2C6052EB44D}">
      <dgm:prSet/>
      <dgm:spPr/>
      <dgm:t>
        <a:bodyPr/>
        <a:lstStyle/>
        <a:p>
          <a:endParaRPr lang="en-US"/>
        </a:p>
      </dgm:t>
    </dgm:pt>
    <dgm:pt modelId="{52A0F866-B51E-494B-8448-412C1A5F78BA}" type="sibTrans" cxnId="{0FBB78D0-5D8C-4020-8DBF-A2C6052EB44D}">
      <dgm:prSet/>
      <dgm:spPr/>
      <dgm:t>
        <a:bodyPr/>
        <a:lstStyle/>
        <a:p>
          <a:endParaRPr lang="en-US"/>
        </a:p>
      </dgm:t>
    </dgm:pt>
    <dgm:pt modelId="{BD92FDB5-484D-4A5E-AF6A-364B5319DAC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Current grades/credits for high school</a:t>
          </a:r>
        </a:p>
      </dgm:t>
    </dgm:pt>
    <dgm:pt modelId="{FCF53C3F-13E8-4DD1-9549-3C17BA1DC70D}" type="parTrans" cxnId="{36B439FE-0C5C-4FCA-B751-D8345A99499B}">
      <dgm:prSet/>
      <dgm:spPr/>
      <dgm:t>
        <a:bodyPr/>
        <a:lstStyle/>
        <a:p>
          <a:endParaRPr lang="en-US"/>
        </a:p>
      </dgm:t>
    </dgm:pt>
    <dgm:pt modelId="{7335B4FC-B4E2-4880-B9AE-134EE9351073}" type="sibTrans" cxnId="{36B439FE-0C5C-4FCA-B751-D8345A99499B}">
      <dgm:prSet/>
      <dgm:spPr/>
      <dgm:t>
        <a:bodyPr/>
        <a:lstStyle/>
        <a:p>
          <a:endParaRPr lang="en-US"/>
        </a:p>
      </dgm:t>
    </dgm:pt>
    <dgm:pt modelId="{12FDA5A8-D2FA-421D-8635-B9F5100713A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Teacher input on areas on areas of strength, struggles, academic engagement</a:t>
          </a:r>
        </a:p>
      </dgm:t>
    </dgm:pt>
    <dgm:pt modelId="{F9A548C3-D844-47F0-B441-DC41E0B038B2}" type="parTrans" cxnId="{8E8E095D-1733-4382-AA21-09B0138DB563}">
      <dgm:prSet/>
      <dgm:spPr/>
      <dgm:t>
        <a:bodyPr/>
        <a:lstStyle/>
        <a:p>
          <a:endParaRPr lang="en-US"/>
        </a:p>
      </dgm:t>
    </dgm:pt>
    <dgm:pt modelId="{5726F656-BB3D-4A99-9B91-40306D414FF8}" type="sibTrans" cxnId="{8E8E095D-1733-4382-AA21-09B0138DB563}">
      <dgm:prSet/>
      <dgm:spPr/>
      <dgm:t>
        <a:bodyPr/>
        <a:lstStyle/>
        <a:p>
          <a:endParaRPr lang="en-US"/>
        </a:p>
      </dgm:t>
    </dgm:pt>
    <dgm:pt modelId="{9D6A0A3C-0C42-4A08-AC87-132B70197FC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Impact of concerning behavior on academic performance and engagement</a:t>
          </a:r>
        </a:p>
      </dgm:t>
    </dgm:pt>
    <dgm:pt modelId="{CAC22480-B96E-497D-87DC-B66B0996CC63}" type="parTrans" cxnId="{66B0C044-B141-4BC6-A511-324991960900}">
      <dgm:prSet/>
      <dgm:spPr/>
      <dgm:t>
        <a:bodyPr/>
        <a:lstStyle/>
        <a:p>
          <a:endParaRPr lang="en-US"/>
        </a:p>
      </dgm:t>
    </dgm:pt>
    <dgm:pt modelId="{C7356F8A-131C-4206-9230-B3348810A236}" type="sibTrans" cxnId="{66B0C044-B141-4BC6-A511-324991960900}">
      <dgm:prSet/>
      <dgm:spPr/>
      <dgm:t>
        <a:bodyPr/>
        <a:lstStyle/>
        <a:p>
          <a:endParaRPr lang="en-US"/>
        </a:p>
      </dgm:t>
    </dgm:pt>
    <dgm:pt modelId="{E118EAF4-F914-4E9C-8E81-3EA64806C1E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Patterns of absenteeism, tardiness, and/or truancy</a:t>
          </a:r>
        </a:p>
      </dgm:t>
    </dgm:pt>
    <dgm:pt modelId="{7886A283-1152-48A0-B4A1-E2B5052683BA}" type="parTrans" cxnId="{84FF51AE-098D-43FF-8BA0-F8F70423061E}">
      <dgm:prSet/>
      <dgm:spPr/>
      <dgm:t>
        <a:bodyPr/>
        <a:lstStyle/>
        <a:p>
          <a:endParaRPr lang="en-US"/>
        </a:p>
      </dgm:t>
    </dgm:pt>
    <dgm:pt modelId="{1356CEF6-06E8-4610-9E4C-FD441122B195}" type="sibTrans" cxnId="{84FF51AE-098D-43FF-8BA0-F8F70423061E}">
      <dgm:prSet/>
      <dgm:spPr/>
      <dgm:t>
        <a:bodyPr/>
        <a:lstStyle/>
        <a:p>
          <a:endParaRPr lang="en-US"/>
        </a:p>
      </dgm:t>
    </dgm:pt>
    <dgm:pt modelId="{95601E94-BB03-430B-9DBC-6259999DEAF5}">
      <dgm:prSet/>
      <dgm:spPr/>
      <dgm:t>
        <a:bodyPr/>
        <a:lstStyle/>
        <a:p>
          <a:pPr>
            <a:buNone/>
          </a:pPr>
          <a:r>
            <a:rPr lang="en-US" b="1"/>
            <a:t>Records from Outside Agencies</a:t>
          </a:r>
          <a:endParaRPr lang="en-US" dirty="0"/>
        </a:p>
      </dgm:t>
    </dgm:pt>
    <dgm:pt modelId="{FA5EECE0-D736-4F04-8755-80087D60E5EC}" type="parTrans" cxnId="{8A051447-1531-4913-AD6B-DC93223D71A9}">
      <dgm:prSet/>
      <dgm:spPr/>
      <dgm:t>
        <a:bodyPr/>
        <a:lstStyle/>
        <a:p>
          <a:endParaRPr lang="en-US"/>
        </a:p>
      </dgm:t>
    </dgm:pt>
    <dgm:pt modelId="{D6FCBC7E-6CFD-4D20-B63D-430685724063}" type="sibTrans" cxnId="{8A051447-1531-4913-AD6B-DC93223D71A9}">
      <dgm:prSet/>
      <dgm:spPr/>
      <dgm:t>
        <a:bodyPr/>
        <a:lstStyle/>
        <a:p>
          <a:endParaRPr lang="en-US"/>
        </a:p>
      </dgm:t>
    </dgm:pt>
    <dgm:pt modelId="{CA381357-E7AE-4F33-8553-78442F0C6A47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/>
            <a:t>CAT Team Involvement</a:t>
          </a:r>
          <a:endParaRPr lang="en-US" dirty="0"/>
        </a:p>
      </dgm:t>
    </dgm:pt>
    <dgm:pt modelId="{713C8697-2657-41D6-B00F-F3A5834373EB}" type="parTrans" cxnId="{227914B1-30E8-4849-AFD1-DA62497DFEEA}">
      <dgm:prSet/>
      <dgm:spPr/>
      <dgm:t>
        <a:bodyPr/>
        <a:lstStyle/>
        <a:p>
          <a:endParaRPr lang="en-US"/>
        </a:p>
      </dgm:t>
    </dgm:pt>
    <dgm:pt modelId="{E1327EC6-9ED8-4F22-8FAF-2509BC42292F}" type="sibTrans" cxnId="{227914B1-30E8-4849-AFD1-DA62497DFEEA}">
      <dgm:prSet/>
      <dgm:spPr/>
      <dgm:t>
        <a:bodyPr/>
        <a:lstStyle/>
        <a:p>
          <a:endParaRPr lang="en-US"/>
        </a:p>
      </dgm:t>
    </dgm:pt>
    <dgm:pt modelId="{DACAF3E9-B6DB-4909-B865-397B5ADF6BB4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/>
            <a:t>Other</a:t>
          </a:r>
          <a:endParaRPr lang="en-US" dirty="0"/>
        </a:p>
      </dgm:t>
    </dgm:pt>
    <dgm:pt modelId="{D76D82D1-0123-4F52-B7A0-8D658085921B}" type="parTrans" cxnId="{3C1963B8-84CF-44E6-BE64-766F1CA4DAE7}">
      <dgm:prSet/>
      <dgm:spPr/>
      <dgm:t>
        <a:bodyPr/>
        <a:lstStyle/>
        <a:p>
          <a:endParaRPr lang="en-US"/>
        </a:p>
      </dgm:t>
    </dgm:pt>
    <dgm:pt modelId="{8538C909-C048-46C9-A69B-4D75D315FEAF}" type="sibTrans" cxnId="{3C1963B8-84CF-44E6-BE64-766F1CA4DAE7}">
      <dgm:prSet/>
      <dgm:spPr/>
      <dgm:t>
        <a:bodyPr/>
        <a:lstStyle/>
        <a:p>
          <a:endParaRPr lang="en-US"/>
        </a:p>
      </dgm:t>
    </dgm:pt>
    <dgm:pt modelId="{27D29286-119E-4634-BFEE-C46D3B6D73B5}" type="pres">
      <dgm:prSet presAssocID="{95DF8019-F85B-4690-B1CD-E047B481955F}" presName="diagram" presStyleCnt="0">
        <dgm:presLayoutVars>
          <dgm:dir/>
          <dgm:resizeHandles val="exact"/>
        </dgm:presLayoutVars>
      </dgm:prSet>
      <dgm:spPr/>
    </dgm:pt>
    <dgm:pt modelId="{FA6F4CB8-70F5-49D3-A676-A350B59FB77E}" type="pres">
      <dgm:prSet presAssocID="{E60F0C24-AC5E-47D0-AFCF-D05BF7401103}" presName="node" presStyleLbl="node1" presStyleIdx="0" presStyleCnt="3">
        <dgm:presLayoutVars>
          <dgm:bulletEnabled val="1"/>
        </dgm:presLayoutVars>
      </dgm:prSet>
      <dgm:spPr/>
    </dgm:pt>
    <dgm:pt modelId="{7CE2C67E-DC2B-4F2F-A78C-4D00C3BC50DC}" type="pres">
      <dgm:prSet presAssocID="{2C8C4434-F72F-4C14-BF74-98EE60ADD002}" presName="sibTrans" presStyleCnt="0"/>
      <dgm:spPr/>
    </dgm:pt>
    <dgm:pt modelId="{B4786398-EC5B-4EDD-95A6-47C50652A64D}" type="pres">
      <dgm:prSet presAssocID="{236658D6-B36A-4987-9D02-D2D3204742F3}" presName="node" presStyleLbl="node1" presStyleIdx="1" presStyleCnt="3">
        <dgm:presLayoutVars>
          <dgm:bulletEnabled val="1"/>
        </dgm:presLayoutVars>
      </dgm:prSet>
      <dgm:spPr/>
    </dgm:pt>
    <dgm:pt modelId="{D891FAB6-0CDD-4702-9C52-6A7DF3D26E94}" type="pres">
      <dgm:prSet presAssocID="{9AF92C75-8D29-4BBE-ADEB-FE2DC77A1BD0}" presName="sibTrans" presStyleCnt="0"/>
      <dgm:spPr/>
    </dgm:pt>
    <dgm:pt modelId="{F633AB26-9ABC-4BAB-A626-04514EFB9E01}" type="pres">
      <dgm:prSet presAssocID="{95601E94-BB03-430B-9DBC-6259999DEAF5}" presName="node" presStyleLbl="node1" presStyleIdx="2" presStyleCnt="3">
        <dgm:presLayoutVars>
          <dgm:bulletEnabled val="1"/>
        </dgm:presLayoutVars>
      </dgm:prSet>
      <dgm:spPr/>
    </dgm:pt>
  </dgm:ptLst>
  <dgm:cxnLst>
    <dgm:cxn modelId="{91153C01-5C32-4702-A2A0-0B87C6B9B0C9}" type="presOf" srcId="{E118EAF4-F914-4E9C-8E81-3EA64806C1E5}" destId="{B4786398-EC5B-4EDD-95A6-47C50652A64D}" srcOrd="0" destOrd="4" presId="urn:microsoft.com/office/officeart/2005/8/layout/default"/>
    <dgm:cxn modelId="{9A476814-27D9-4285-926D-0A938260B026}" type="presOf" srcId="{95601E94-BB03-430B-9DBC-6259999DEAF5}" destId="{F633AB26-9ABC-4BAB-A626-04514EFB9E01}" srcOrd="0" destOrd="0" presId="urn:microsoft.com/office/officeart/2005/8/layout/default"/>
    <dgm:cxn modelId="{B9460534-66B8-4D6F-98A0-13FE527D87C8}" type="presOf" srcId="{2D613D80-2B5C-48A8-9D27-120CC5882625}" destId="{FA6F4CB8-70F5-49D3-A676-A350B59FB77E}" srcOrd="0" destOrd="1" presId="urn:microsoft.com/office/officeart/2005/8/layout/default"/>
    <dgm:cxn modelId="{F6DC4A37-7AD4-4F15-8F81-C64467742552}" srcId="{E60F0C24-AC5E-47D0-AFCF-D05BF7401103}" destId="{2D613D80-2B5C-48A8-9D27-120CC5882625}" srcOrd="0" destOrd="0" parTransId="{BC88697F-8B19-47B2-B74C-147D0C1FF261}" sibTransId="{9E6DA0B0-ED55-4B07-A96B-1C0762A36E66}"/>
    <dgm:cxn modelId="{A08BC737-8892-4026-A89C-E4583BC1C0C2}" srcId="{E60F0C24-AC5E-47D0-AFCF-D05BF7401103}" destId="{90B14FC7-665B-4E2C-B43F-9F069C98CBEA}" srcOrd="1" destOrd="0" parTransId="{2611ACA8-1079-4358-A2A2-F3445AA38A06}" sibTransId="{6CC97032-CC97-4569-B8BB-10A6DDBD16E0}"/>
    <dgm:cxn modelId="{8F1D9F3F-5738-4EAD-A2B6-3B37DCE1F470}" type="presOf" srcId="{236658D6-B36A-4987-9D02-D2D3204742F3}" destId="{B4786398-EC5B-4EDD-95A6-47C50652A64D}" srcOrd="0" destOrd="0" presId="urn:microsoft.com/office/officeart/2005/8/layout/default"/>
    <dgm:cxn modelId="{8E8E095D-1733-4382-AA21-09B0138DB563}" srcId="{236658D6-B36A-4987-9D02-D2D3204742F3}" destId="{12FDA5A8-D2FA-421D-8635-B9F5100713AD}" srcOrd="1" destOrd="0" parTransId="{F9A548C3-D844-47F0-B441-DC41E0B038B2}" sibTransId="{5726F656-BB3D-4A99-9B91-40306D414FF8}"/>
    <dgm:cxn modelId="{66B0C044-B141-4BC6-A511-324991960900}" srcId="{236658D6-B36A-4987-9D02-D2D3204742F3}" destId="{9D6A0A3C-0C42-4A08-AC87-132B70197FC4}" srcOrd="2" destOrd="0" parTransId="{CAC22480-B96E-497D-87DC-B66B0996CC63}" sibTransId="{C7356F8A-131C-4206-9230-B3348810A236}"/>
    <dgm:cxn modelId="{8A051447-1531-4913-AD6B-DC93223D71A9}" srcId="{95DF8019-F85B-4690-B1CD-E047B481955F}" destId="{95601E94-BB03-430B-9DBC-6259999DEAF5}" srcOrd="2" destOrd="0" parTransId="{FA5EECE0-D736-4F04-8755-80087D60E5EC}" sibTransId="{D6FCBC7E-6CFD-4D20-B63D-430685724063}"/>
    <dgm:cxn modelId="{698DB950-6F0A-4801-A215-28EF5E0B0C09}" type="presOf" srcId="{12FDA5A8-D2FA-421D-8635-B9F5100713AD}" destId="{B4786398-EC5B-4EDD-95A6-47C50652A64D}" srcOrd="0" destOrd="2" presId="urn:microsoft.com/office/officeart/2005/8/layout/default"/>
    <dgm:cxn modelId="{923D4751-18D4-4E2B-AEDD-21839087F823}" type="presOf" srcId="{9D6A0A3C-0C42-4A08-AC87-132B70197FC4}" destId="{B4786398-EC5B-4EDD-95A6-47C50652A64D}" srcOrd="0" destOrd="3" presId="urn:microsoft.com/office/officeart/2005/8/layout/default"/>
    <dgm:cxn modelId="{9ABCC552-38E0-4DFD-95A5-B83D60717A22}" type="presOf" srcId="{BD92FDB5-484D-4A5E-AF6A-364B5319DACF}" destId="{B4786398-EC5B-4EDD-95A6-47C50652A64D}" srcOrd="0" destOrd="1" presId="urn:microsoft.com/office/officeart/2005/8/layout/default"/>
    <dgm:cxn modelId="{FD2999AB-BE08-48A2-9347-2CE8AC222EBB}" type="presOf" srcId="{90B14FC7-665B-4E2C-B43F-9F069C98CBEA}" destId="{FA6F4CB8-70F5-49D3-A676-A350B59FB77E}" srcOrd="0" destOrd="2" presId="urn:microsoft.com/office/officeart/2005/8/layout/default"/>
    <dgm:cxn modelId="{84FF51AE-098D-43FF-8BA0-F8F70423061E}" srcId="{236658D6-B36A-4987-9D02-D2D3204742F3}" destId="{E118EAF4-F914-4E9C-8E81-3EA64806C1E5}" srcOrd="3" destOrd="0" parTransId="{7886A283-1152-48A0-B4A1-E2B5052683BA}" sibTransId="{1356CEF6-06E8-4610-9E4C-FD441122B195}"/>
    <dgm:cxn modelId="{4168DBAF-9033-4E72-91B0-E1A511BD13E0}" type="presOf" srcId="{CA381357-E7AE-4F33-8553-78442F0C6A47}" destId="{F633AB26-9ABC-4BAB-A626-04514EFB9E01}" srcOrd="0" destOrd="1" presId="urn:microsoft.com/office/officeart/2005/8/layout/default"/>
    <dgm:cxn modelId="{227914B1-30E8-4849-AFD1-DA62497DFEEA}" srcId="{95601E94-BB03-430B-9DBC-6259999DEAF5}" destId="{CA381357-E7AE-4F33-8553-78442F0C6A47}" srcOrd="0" destOrd="0" parTransId="{713C8697-2657-41D6-B00F-F3A5834373EB}" sibTransId="{E1327EC6-9ED8-4F22-8FAF-2509BC42292F}"/>
    <dgm:cxn modelId="{3C1963B8-84CF-44E6-BE64-766F1CA4DAE7}" srcId="{95601E94-BB03-430B-9DBC-6259999DEAF5}" destId="{DACAF3E9-B6DB-4909-B865-397B5ADF6BB4}" srcOrd="1" destOrd="0" parTransId="{D76D82D1-0123-4F52-B7A0-8D658085921B}" sibTransId="{8538C909-C048-46C9-A69B-4D75D315FEAF}"/>
    <dgm:cxn modelId="{C02275C5-54B3-4A2A-90DF-608C657BFCCC}" type="presOf" srcId="{DACAF3E9-B6DB-4909-B865-397B5ADF6BB4}" destId="{F633AB26-9ABC-4BAB-A626-04514EFB9E01}" srcOrd="0" destOrd="2" presId="urn:microsoft.com/office/officeart/2005/8/layout/default"/>
    <dgm:cxn modelId="{8ADB04C9-1142-40E4-8613-72B4C27C3383}" srcId="{95DF8019-F85B-4690-B1CD-E047B481955F}" destId="{E60F0C24-AC5E-47D0-AFCF-D05BF7401103}" srcOrd="0" destOrd="0" parTransId="{88877C5F-D8D1-44D1-9737-816337BA5B8D}" sibTransId="{2C8C4434-F72F-4C14-BF74-98EE60ADD002}"/>
    <dgm:cxn modelId="{0FBB78D0-5D8C-4020-8DBF-A2C6052EB44D}" srcId="{E60F0C24-AC5E-47D0-AFCF-D05BF7401103}" destId="{E451D44E-BBBB-4854-BB97-2D9DA6922B69}" srcOrd="2" destOrd="0" parTransId="{DDF36F50-E67E-40A9-8A66-8AE5815D29A8}" sibTransId="{52A0F866-B51E-494B-8448-412C1A5F78BA}"/>
    <dgm:cxn modelId="{FB5460D4-5A0B-4D80-92E6-6C8E6CCE3247}" type="presOf" srcId="{E451D44E-BBBB-4854-BB97-2D9DA6922B69}" destId="{FA6F4CB8-70F5-49D3-A676-A350B59FB77E}" srcOrd="0" destOrd="3" presId="urn:microsoft.com/office/officeart/2005/8/layout/default"/>
    <dgm:cxn modelId="{340590D8-14B4-4DA3-BE58-93FACBD5DCEC}" type="presOf" srcId="{95DF8019-F85B-4690-B1CD-E047B481955F}" destId="{27D29286-119E-4634-BFEE-C46D3B6D73B5}" srcOrd="0" destOrd="0" presId="urn:microsoft.com/office/officeart/2005/8/layout/default"/>
    <dgm:cxn modelId="{FA2864E9-8DF8-4248-9F85-54289AE90DF5}" srcId="{95DF8019-F85B-4690-B1CD-E047B481955F}" destId="{236658D6-B36A-4987-9D02-D2D3204742F3}" srcOrd="1" destOrd="0" parTransId="{97F4184A-87C3-4F12-8E57-3589B20E44F7}" sibTransId="{9AF92C75-8D29-4BBE-ADEB-FE2DC77A1BD0}"/>
    <dgm:cxn modelId="{FDEC38F7-7D07-4F01-9111-51227DF466FB}" type="presOf" srcId="{E60F0C24-AC5E-47D0-AFCF-D05BF7401103}" destId="{FA6F4CB8-70F5-49D3-A676-A350B59FB77E}" srcOrd="0" destOrd="0" presId="urn:microsoft.com/office/officeart/2005/8/layout/default"/>
    <dgm:cxn modelId="{36B439FE-0C5C-4FCA-B751-D8345A99499B}" srcId="{236658D6-B36A-4987-9D02-D2D3204742F3}" destId="{BD92FDB5-484D-4A5E-AF6A-364B5319DACF}" srcOrd="0" destOrd="0" parTransId="{FCF53C3F-13E8-4DD1-9549-3C17BA1DC70D}" sibTransId="{7335B4FC-B4E2-4880-B9AE-134EE9351073}"/>
    <dgm:cxn modelId="{4686F0AD-5A37-43F1-AB9A-C2F5D95C294D}" type="presParOf" srcId="{27D29286-119E-4634-BFEE-C46D3B6D73B5}" destId="{FA6F4CB8-70F5-49D3-A676-A350B59FB77E}" srcOrd="0" destOrd="0" presId="urn:microsoft.com/office/officeart/2005/8/layout/default"/>
    <dgm:cxn modelId="{A82B41F6-52F2-4786-B5B4-F7F71C0B237B}" type="presParOf" srcId="{27D29286-119E-4634-BFEE-C46D3B6D73B5}" destId="{7CE2C67E-DC2B-4F2F-A78C-4D00C3BC50DC}" srcOrd="1" destOrd="0" presId="urn:microsoft.com/office/officeart/2005/8/layout/default"/>
    <dgm:cxn modelId="{80143586-D05B-409B-80A3-E610678E031A}" type="presParOf" srcId="{27D29286-119E-4634-BFEE-C46D3B6D73B5}" destId="{B4786398-EC5B-4EDD-95A6-47C50652A64D}" srcOrd="2" destOrd="0" presId="urn:microsoft.com/office/officeart/2005/8/layout/default"/>
    <dgm:cxn modelId="{5B55461D-BB06-4393-A42B-4301AFD188F6}" type="presParOf" srcId="{27D29286-119E-4634-BFEE-C46D3B6D73B5}" destId="{D891FAB6-0CDD-4702-9C52-6A7DF3D26E94}" srcOrd="3" destOrd="0" presId="urn:microsoft.com/office/officeart/2005/8/layout/default"/>
    <dgm:cxn modelId="{944A481E-2AEF-4693-A0BA-B2CBCFC7182E}" type="presParOf" srcId="{27D29286-119E-4634-BFEE-C46D3B6D73B5}" destId="{F633AB26-9ABC-4BAB-A626-04514EFB9E0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DF8019-F85B-4690-B1CD-E047B481955F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60F0C24-AC5E-47D0-AFCF-D05BF7401103}">
      <dgm:prSet/>
      <dgm:spPr/>
      <dgm:t>
        <a:bodyPr/>
        <a:lstStyle/>
        <a:p>
          <a:r>
            <a:rPr lang="en-US" b="1" dirty="0"/>
            <a:t>Law Enforcement Records</a:t>
          </a:r>
          <a:endParaRPr lang="en-US" dirty="0"/>
        </a:p>
      </dgm:t>
    </dgm:pt>
    <dgm:pt modelId="{88877C5F-D8D1-44D1-9737-816337BA5B8D}" type="parTrans" cxnId="{8ADB04C9-1142-40E4-8613-72B4C27C3383}">
      <dgm:prSet/>
      <dgm:spPr/>
      <dgm:t>
        <a:bodyPr/>
        <a:lstStyle/>
        <a:p>
          <a:endParaRPr lang="en-US"/>
        </a:p>
      </dgm:t>
    </dgm:pt>
    <dgm:pt modelId="{2C8C4434-F72F-4C14-BF74-98EE60ADD002}" type="sibTrans" cxnId="{8ADB04C9-1142-40E4-8613-72B4C27C3383}">
      <dgm:prSet/>
      <dgm:spPr/>
      <dgm:t>
        <a:bodyPr/>
        <a:lstStyle/>
        <a:p>
          <a:endParaRPr lang="en-US"/>
        </a:p>
      </dgm:t>
    </dgm:pt>
    <dgm:pt modelId="{236658D6-B36A-4987-9D02-D2D3204742F3}">
      <dgm:prSet/>
      <dgm:spPr/>
      <dgm:t>
        <a:bodyPr/>
        <a:lstStyle/>
        <a:p>
          <a:r>
            <a:rPr lang="en-US" b="1" dirty="0"/>
            <a:t>MTSS</a:t>
          </a:r>
          <a:endParaRPr lang="en-US" dirty="0"/>
        </a:p>
      </dgm:t>
    </dgm:pt>
    <dgm:pt modelId="{97F4184A-87C3-4F12-8E57-3589B20E44F7}" type="parTrans" cxnId="{FA2864E9-8DF8-4248-9F85-54289AE90DF5}">
      <dgm:prSet/>
      <dgm:spPr/>
      <dgm:t>
        <a:bodyPr/>
        <a:lstStyle/>
        <a:p>
          <a:endParaRPr lang="en-US"/>
        </a:p>
      </dgm:t>
    </dgm:pt>
    <dgm:pt modelId="{9AF92C75-8D29-4BBE-ADEB-FE2DC77A1BD0}" type="sibTrans" cxnId="{FA2864E9-8DF8-4248-9F85-54289AE90DF5}">
      <dgm:prSet/>
      <dgm:spPr/>
      <dgm:t>
        <a:bodyPr/>
        <a:lstStyle/>
        <a:p>
          <a:endParaRPr lang="en-US"/>
        </a:p>
      </dgm:t>
    </dgm:pt>
    <dgm:pt modelId="{95601E94-BB03-430B-9DBC-6259999DEAF5}">
      <dgm:prSet/>
      <dgm:spPr/>
      <dgm:t>
        <a:bodyPr/>
        <a:lstStyle/>
        <a:p>
          <a:pPr>
            <a:buNone/>
          </a:pPr>
          <a:r>
            <a:rPr lang="en-US" b="1" dirty="0"/>
            <a:t>Counseling/Mental Health</a:t>
          </a:r>
          <a:endParaRPr lang="en-US" dirty="0"/>
        </a:p>
      </dgm:t>
    </dgm:pt>
    <dgm:pt modelId="{FA5EECE0-D736-4F04-8755-80087D60E5EC}" type="parTrans" cxnId="{8A051447-1531-4913-AD6B-DC93223D71A9}">
      <dgm:prSet/>
      <dgm:spPr/>
      <dgm:t>
        <a:bodyPr/>
        <a:lstStyle/>
        <a:p>
          <a:endParaRPr lang="en-US"/>
        </a:p>
      </dgm:t>
    </dgm:pt>
    <dgm:pt modelId="{D6FCBC7E-6CFD-4D20-B63D-430685724063}" type="sibTrans" cxnId="{8A051447-1531-4913-AD6B-DC93223D71A9}">
      <dgm:prSet/>
      <dgm:spPr/>
      <dgm:t>
        <a:bodyPr/>
        <a:lstStyle/>
        <a:p>
          <a:endParaRPr lang="en-US"/>
        </a:p>
      </dgm:t>
    </dgm:pt>
    <dgm:pt modelId="{AFB40FB9-C917-477F-9488-91C1B082D2A4}">
      <dgm:prSet/>
      <dgm:spPr/>
      <dgm:t>
        <a:bodyPr/>
        <a:lstStyle/>
        <a:p>
          <a:r>
            <a:rPr lang="en-US" dirty="0"/>
            <a:t>Open DCF Cases</a:t>
          </a:r>
        </a:p>
      </dgm:t>
    </dgm:pt>
    <dgm:pt modelId="{BEEF7668-C8B8-4B35-AFD1-3D8A0253F02A}" type="parTrans" cxnId="{32B9CA48-EB4B-41EA-8981-3A93DEBC4A65}">
      <dgm:prSet/>
      <dgm:spPr/>
      <dgm:t>
        <a:bodyPr/>
        <a:lstStyle/>
        <a:p>
          <a:endParaRPr lang="en-US"/>
        </a:p>
      </dgm:t>
    </dgm:pt>
    <dgm:pt modelId="{9638BF2D-8F6B-4D49-9A26-3FD4FBC0516A}" type="sibTrans" cxnId="{32B9CA48-EB4B-41EA-8981-3A93DEBC4A65}">
      <dgm:prSet/>
      <dgm:spPr/>
      <dgm:t>
        <a:bodyPr/>
        <a:lstStyle/>
        <a:p>
          <a:endParaRPr lang="en-US"/>
        </a:p>
      </dgm:t>
    </dgm:pt>
    <dgm:pt modelId="{04DD8E54-D2C8-445D-BB05-A72D162F6BE1}">
      <dgm:prSet/>
      <dgm:spPr/>
      <dgm:t>
        <a:bodyPr/>
        <a:lstStyle/>
        <a:p>
          <a:r>
            <a:rPr lang="en-US" dirty="0"/>
            <a:t>Arrests (prior, current)</a:t>
          </a:r>
        </a:p>
      </dgm:t>
    </dgm:pt>
    <dgm:pt modelId="{941F84C3-9C7F-438E-AB52-21F0BD27A242}" type="parTrans" cxnId="{D7B2A81B-8967-4A54-A0C8-2108913BE127}">
      <dgm:prSet/>
      <dgm:spPr/>
      <dgm:t>
        <a:bodyPr/>
        <a:lstStyle/>
        <a:p>
          <a:endParaRPr lang="en-US"/>
        </a:p>
      </dgm:t>
    </dgm:pt>
    <dgm:pt modelId="{31AD7FCF-62E8-4244-8D34-3DFFDF4AAD5E}" type="sibTrans" cxnId="{D7B2A81B-8967-4A54-A0C8-2108913BE127}">
      <dgm:prSet/>
      <dgm:spPr/>
      <dgm:t>
        <a:bodyPr/>
        <a:lstStyle/>
        <a:p>
          <a:endParaRPr lang="en-US"/>
        </a:p>
      </dgm:t>
    </dgm:pt>
    <dgm:pt modelId="{B33C3B88-5E12-422D-8912-E98602FB2954}">
      <dgm:prSet/>
      <dgm:spPr/>
      <dgm:t>
        <a:bodyPr/>
        <a:lstStyle/>
        <a:p>
          <a:r>
            <a:rPr lang="en-US" dirty="0"/>
            <a:t>Criminal History, if applicable</a:t>
          </a:r>
        </a:p>
      </dgm:t>
    </dgm:pt>
    <dgm:pt modelId="{C1CF8391-8CAC-41CE-97D1-9ACC7B939EF6}" type="parTrans" cxnId="{7EE58A22-3359-4CD1-9349-9B89091E24B5}">
      <dgm:prSet/>
      <dgm:spPr/>
      <dgm:t>
        <a:bodyPr/>
        <a:lstStyle/>
        <a:p>
          <a:endParaRPr lang="en-US"/>
        </a:p>
      </dgm:t>
    </dgm:pt>
    <dgm:pt modelId="{687B702B-347F-495E-993C-5CACFCC1BB6A}" type="sibTrans" cxnId="{7EE58A22-3359-4CD1-9349-9B89091E24B5}">
      <dgm:prSet/>
      <dgm:spPr/>
      <dgm:t>
        <a:bodyPr/>
        <a:lstStyle/>
        <a:p>
          <a:endParaRPr lang="en-US"/>
        </a:p>
      </dgm:t>
    </dgm:pt>
    <dgm:pt modelId="{ACFB16CA-23B1-49C3-9772-14B793FD49D9}">
      <dgm:prSet/>
      <dgm:spPr/>
      <dgm:t>
        <a:bodyPr/>
        <a:lstStyle/>
        <a:p>
          <a:r>
            <a:rPr lang="en-US"/>
            <a:t>Academic and/or behavior tier 2 and tier 3 interventions</a:t>
          </a:r>
          <a:endParaRPr lang="en-US" dirty="0"/>
        </a:p>
      </dgm:t>
    </dgm:pt>
    <dgm:pt modelId="{20CD0913-0384-4524-A70B-3AF558049E19}" type="parTrans" cxnId="{CF1C0B79-B567-4E4E-8999-544986F313A8}">
      <dgm:prSet/>
      <dgm:spPr/>
      <dgm:t>
        <a:bodyPr/>
        <a:lstStyle/>
        <a:p>
          <a:endParaRPr lang="en-US"/>
        </a:p>
      </dgm:t>
    </dgm:pt>
    <dgm:pt modelId="{DED47FEF-675A-4658-808D-63F7598CC0C5}" type="sibTrans" cxnId="{CF1C0B79-B567-4E4E-8999-544986F313A8}">
      <dgm:prSet/>
      <dgm:spPr/>
      <dgm:t>
        <a:bodyPr/>
        <a:lstStyle/>
        <a:p>
          <a:endParaRPr lang="en-US"/>
        </a:p>
      </dgm:t>
    </dgm:pt>
    <dgm:pt modelId="{67FDB191-CF1D-4555-9B00-977D873EF91D}">
      <dgm:prSet/>
      <dgm:spPr/>
      <dgm:t>
        <a:bodyPr/>
        <a:lstStyle/>
        <a:p>
          <a:pPr>
            <a:buNone/>
          </a:pPr>
          <a:r>
            <a:rPr lang="en-US" dirty="0"/>
            <a:t>MHC</a:t>
          </a:r>
        </a:p>
      </dgm:t>
    </dgm:pt>
    <dgm:pt modelId="{C8EDBE44-3605-4FA6-A923-E019704A551B}" type="parTrans" cxnId="{9CD1BE9F-D2F7-4F09-8E55-D8D789395894}">
      <dgm:prSet/>
      <dgm:spPr/>
      <dgm:t>
        <a:bodyPr/>
        <a:lstStyle/>
        <a:p>
          <a:endParaRPr lang="en-US"/>
        </a:p>
      </dgm:t>
    </dgm:pt>
    <dgm:pt modelId="{313CB9E2-A10D-4293-B70A-F20EBD590636}" type="sibTrans" cxnId="{9CD1BE9F-D2F7-4F09-8E55-D8D789395894}">
      <dgm:prSet/>
      <dgm:spPr/>
      <dgm:t>
        <a:bodyPr/>
        <a:lstStyle/>
        <a:p>
          <a:endParaRPr lang="en-US"/>
        </a:p>
      </dgm:t>
    </dgm:pt>
    <dgm:pt modelId="{AC96E853-808B-44F8-8BB7-CCEF4EF6E957}">
      <dgm:prSet/>
      <dgm:spPr/>
      <dgm:t>
        <a:bodyPr/>
        <a:lstStyle/>
        <a:p>
          <a:pPr>
            <a:buNone/>
          </a:pPr>
          <a:r>
            <a:rPr lang="en-US" dirty="0"/>
            <a:t>Outside Counseling Services</a:t>
          </a:r>
        </a:p>
      </dgm:t>
    </dgm:pt>
    <dgm:pt modelId="{382EAB89-1F14-440C-B7D1-DAF824492CB9}" type="parTrans" cxnId="{F7456BF5-F81C-4EC5-BFDD-6A10DEE6A494}">
      <dgm:prSet/>
      <dgm:spPr/>
      <dgm:t>
        <a:bodyPr/>
        <a:lstStyle/>
        <a:p>
          <a:endParaRPr lang="en-US"/>
        </a:p>
      </dgm:t>
    </dgm:pt>
    <dgm:pt modelId="{B9D07EDC-C3AC-42F8-96DF-342C0149320B}" type="sibTrans" cxnId="{F7456BF5-F81C-4EC5-BFDD-6A10DEE6A494}">
      <dgm:prSet/>
      <dgm:spPr/>
      <dgm:t>
        <a:bodyPr/>
        <a:lstStyle/>
        <a:p>
          <a:endParaRPr lang="en-US"/>
        </a:p>
      </dgm:t>
    </dgm:pt>
    <dgm:pt modelId="{3145ED85-B060-488F-9140-8B14AF9564BA}">
      <dgm:prSet/>
      <dgm:spPr/>
      <dgm:t>
        <a:bodyPr/>
        <a:lstStyle/>
        <a:p>
          <a:pPr>
            <a:buNone/>
          </a:pPr>
          <a:r>
            <a:rPr lang="en-US"/>
            <a:t>Any groups provided by counselor</a:t>
          </a:r>
          <a:endParaRPr lang="en-US" dirty="0"/>
        </a:p>
      </dgm:t>
    </dgm:pt>
    <dgm:pt modelId="{DCF0BE04-9B97-455B-B6E9-121553BF6D7C}" type="parTrans" cxnId="{8CF315E5-E542-4111-937A-FCAA81C0D808}">
      <dgm:prSet/>
      <dgm:spPr/>
      <dgm:t>
        <a:bodyPr/>
        <a:lstStyle/>
        <a:p>
          <a:endParaRPr lang="en-US"/>
        </a:p>
      </dgm:t>
    </dgm:pt>
    <dgm:pt modelId="{909867DB-0B55-4E8C-893A-0F1445FDD059}" type="sibTrans" cxnId="{8CF315E5-E542-4111-937A-FCAA81C0D808}">
      <dgm:prSet/>
      <dgm:spPr/>
      <dgm:t>
        <a:bodyPr/>
        <a:lstStyle/>
        <a:p>
          <a:endParaRPr lang="en-US"/>
        </a:p>
      </dgm:t>
    </dgm:pt>
    <dgm:pt modelId="{26B55BCE-338B-44F7-B5B8-77F0D2B4B18F}" type="pres">
      <dgm:prSet presAssocID="{95DF8019-F85B-4690-B1CD-E047B481955F}" presName="Name0" presStyleCnt="0">
        <dgm:presLayoutVars>
          <dgm:dir/>
          <dgm:animLvl val="lvl"/>
          <dgm:resizeHandles val="exact"/>
        </dgm:presLayoutVars>
      </dgm:prSet>
      <dgm:spPr/>
    </dgm:pt>
    <dgm:pt modelId="{F51428B5-9FD9-4C7C-AF16-2E6DFEFFA1B9}" type="pres">
      <dgm:prSet presAssocID="{E60F0C24-AC5E-47D0-AFCF-D05BF7401103}" presName="composite" presStyleCnt="0"/>
      <dgm:spPr/>
    </dgm:pt>
    <dgm:pt modelId="{373344C8-00E9-41B1-9B4E-8EA403721E4D}" type="pres">
      <dgm:prSet presAssocID="{E60F0C24-AC5E-47D0-AFCF-D05BF740110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EE737CE-3CBD-47C9-A676-5D6126F63C17}" type="pres">
      <dgm:prSet presAssocID="{E60F0C24-AC5E-47D0-AFCF-D05BF7401103}" presName="desTx" presStyleLbl="alignAccFollowNode1" presStyleIdx="0" presStyleCnt="3">
        <dgm:presLayoutVars>
          <dgm:bulletEnabled val="1"/>
        </dgm:presLayoutVars>
      </dgm:prSet>
      <dgm:spPr/>
    </dgm:pt>
    <dgm:pt modelId="{CE39C2E1-BEC9-4283-A7F7-FA5FE6412427}" type="pres">
      <dgm:prSet presAssocID="{2C8C4434-F72F-4C14-BF74-98EE60ADD002}" presName="space" presStyleCnt="0"/>
      <dgm:spPr/>
    </dgm:pt>
    <dgm:pt modelId="{211E6192-99D9-4A76-BBE3-2FFA72AC4435}" type="pres">
      <dgm:prSet presAssocID="{236658D6-B36A-4987-9D02-D2D3204742F3}" presName="composite" presStyleCnt="0"/>
      <dgm:spPr/>
    </dgm:pt>
    <dgm:pt modelId="{9D2952CF-A225-4EC1-B6C0-5BBCC646B30E}" type="pres">
      <dgm:prSet presAssocID="{236658D6-B36A-4987-9D02-D2D3204742F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21E441C6-1A28-402D-AFEC-8B9D67215EF3}" type="pres">
      <dgm:prSet presAssocID="{236658D6-B36A-4987-9D02-D2D3204742F3}" presName="desTx" presStyleLbl="alignAccFollowNode1" presStyleIdx="1" presStyleCnt="3">
        <dgm:presLayoutVars>
          <dgm:bulletEnabled val="1"/>
        </dgm:presLayoutVars>
      </dgm:prSet>
      <dgm:spPr/>
    </dgm:pt>
    <dgm:pt modelId="{13608759-4887-4468-83C6-6682C2092577}" type="pres">
      <dgm:prSet presAssocID="{9AF92C75-8D29-4BBE-ADEB-FE2DC77A1BD0}" presName="space" presStyleCnt="0"/>
      <dgm:spPr/>
    </dgm:pt>
    <dgm:pt modelId="{F39E33CB-442E-4399-BE43-8EBB031C2CB6}" type="pres">
      <dgm:prSet presAssocID="{95601E94-BB03-430B-9DBC-6259999DEAF5}" presName="composite" presStyleCnt="0"/>
      <dgm:spPr/>
    </dgm:pt>
    <dgm:pt modelId="{049BE96C-89C1-4C7A-B019-27DAAAF9FEA9}" type="pres">
      <dgm:prSet presAssocID="{95601E94-BB03-430B-9DBC-6259999DEAF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472AD441-5006-49A0-947D-7305DE10F4AD}" type="pres">
      <dgm:prSet presAssocID="{95601E94-BB03-430B-9DBC-6259999DEAF5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33E2240E-A4E2-4DDD-82CC-0E2EAA8046AD}" type="presOf" srcId="{95DF8019-F85B-4690-B1CD-E047B481955F}" destId="{26B55BCE-338B-44F7-B5B8-77F0D2B4B18F}" srcOrd="0" destOrd="0" presId="urn:microsoft.com/office/officeart/2005/8/layout/hList1"/>
    <dgm:cxn modelId="{D7B2A81B-8967-4A54-A0C8-2108913BE127}" srcId="{E60F0C24-AC5E-47D0-AFCF-D05BF7401103}" destId="{04DD8E54-D2C8-445D-BB05-A72D162F6BE1}" srcOrd="1" destOrd="0" parTransId="{941F84C3-9C7F-438E-AB52-21F0BD27A242}" sibTransId="{31AD7FCF-62E8-4244-8D34-3DFFDF4AAD5E}"/>
    <dgm:cxn modelId="{7EE58A22-3359-4CD1-9349-9B89091E24B5}" srcId="{E60F0C24-AC5E-47D0-AFCF-D05BF7401103}" destId="{B33C3B88-5E12-422D-8912-E98602FB2954}" srcOrd="2" destOrd="0" parTransId="{C1CF8391-8CAC-41CE-97D1-9ACC7B939EF6}" sibTransId="{687B702B-347F-495E-993C-5CACFCC1BB6A}"/>
    <dgm:cxn modelId="{E757F65F-0B35-4270-A58B-76FC3A32E5E7}" type="presOf" srcId="{E60F0C24-AC5E-47D0-AFCF-D05BF7401103}" destId="{373344C8-00E9-41B1-9B4E-8EA403721E4D}" srcOrd="0" destOrd="0" presId="urn:microsoft.com/office/officeart/2005/8/layout/hList1"/>
    <dgm:cxn modelId="{8A051447-1531-4913-AD6B-DC93223D71A9}" srcId="{95DF8019-F85B-4690-B1CD-E047B481955F}" destId="{95601E94-BB03-430B-9DBC-6259999DEAF5}" srcOrd="2" destOrd="0" parTransId="{FA5EECE0-D736-4F04-8755-80087D60E5EC}" sibTransId="{D6FCBC7E-6CFD-4D20-B63D-430685724063}"/>
    <dgm:cxn modelId="{32B9CA48-EB4B-41EA-8981-3A93DEBC4A65}" srcId="{E60F0C24-AC5E-47D0-AFCF-D05BF7401103}" destId="{AFB40FB9-C917-477F-9488-91C1B082D2A4}" srcOrd="0" destOrd="0" parTransId="{BEEF7668-C8B8-4B35-AFD1-3D8A0253F02A}" sibTransId="{9638BF2D-8F6B-4D49-9A26-3FD4FBC0516A}"/>
    <dgm:cxn modelId="{9D38A656-6A88-4F94-81FA-A4CFB0B8825C}" type="presOf" srcId="{AFB40FB9-C917-477F-9488-91C1B082D2A4}" destId="{FEE737CE-3CBD-47C9-A676-5D6126F63C17}" srcOrd="0" destOrd="0" presId="urn:microsoft.com/office/officeart/2005/8/layout/hList1"/>
    <dgm:cxn modelId="{0FC80278-6C78-48DC-83A8-743353E1DE08}" type="presOf" srcId="{AC96E853-808B-44F8-8BB7-CCEF4EF6E957}" destId="{472AD441-5006-49A0-947D-7305DE10F4AD}" srcOrd="0" destOrd="1" presId="urn:microsoft.com/office/officeart/2005/8/layout/hList1"/>
    <dgm:cxn modelId="{CF1C0B79-B567-4E4E-8999-544986F313A8}" srcId="{236658D6-B36A-4987-9D02-D2D3204742F3}" destId="{ACFB16CA-23B1-49C3-9772-14B793FD49D9}" srcOrd="0" destOrd="0" parTransId="{20CD0913-0384-4524-A70B-3AF558049E19}" sibTransId="{DED47FEF-675A-4658-808D-63F7598CC0C5}"/>
    <dgm:cxn modelId="{CF67D88D-CCA5-4127-BAAE-79AA3C28C9AE}" type="presOf" srcId="{04DD8E54-D2C8-445D-BB05-A72D162F6BE1}" destId="{FEE737CE-3CBD-47C9-A676-5D6126F63C17}" srcOrd="0" destOrd="1" presId="urn:microsoft.com/office/officeart/2005/8/layout/hList1"/>
    <dgm:cxn modelId="{5BF64292-D16A-48E2-992C-9553E34E1CAA}" type="presOf" srcId="{67FDB191-CF1D-4555-9B00-977D873EF91D}" destId="{472AD441-5006-49A0-947D-7305DE10F4AD}" srcOrd="0" destOrd="0" presId="urn:microsoft.com/office/officeart/2005/8/layout/hList1"/>
    <dgm:cxn modelId="{9CD1BE9F-D2F7-4F09-8E55-D8D789395894}" srcId="{95601E94-BB03-430B-9DBC-6259999DEAF5}" destId="{67FDB191-CF1D-4555-9B00-977D873EF91D}" srcOrd="0" destOrd="0" parTransId="{C8EDBE44-3605-4FA6-A923-E019704A551B}" sibTransId="{313CB9E2-A10D-4293-B70A-F20EBD590636}"/>
    <dgm:cxn modelId="{3B398CA0-36CD-4603-B9C2-FBD19D73EB6E}" type="presOf" srcId="{ACFB16CA-23B1-49C3-9772-14B793FD49D9}" destId="{21E441C6-1A28-402D-AFEC-8B9D67215EF3}" srcOrd="0" destOrd="0" presId="urn:microsoft.com/office/officeart/2005/8/layout/hList1"/>
    <dgm:cxn modelId="{8ADB04C9-1142-40E4-8613-72B4C27C3383}" srcId="{95DF8019-F85B-4690-B1CD-E047B481955F}" destId="{E60F0C24-AC5E-47D0-AFCF-D05BF7401103}" srcOrd="0" destOrd="0" parTransId="{88877C5F-D8D1-44D1-9737-816337BA5B8D}" sibTransId="{2C8C4434-F72F-4C14-BF74-98EE60ADD002}"/>
    <dgm:cxn modelId="{72B49FCD-7572-4B40-9790-1AED055F578C}" type="presOf" srcId="{B33C3B88-5E12-422D-8912-E98602FB2954}" destId="{FEE737CE-3CBD-47C9-A676-5D6126F63C17}" srcOrd="0" destOrd="2" presId="urn:microsoft.com/office/officeart/2005/8/layout/hList1"/>
    <dgm:cxn modelId="{998104D0-2365-4BC3-ADD4-610A10442D16}" type="presOf" srcId="{236658D6-B36A-4987-9D02-D2D3204742F3}" destId="{9D2952CF-A225-4EC1-B6C0-5BBCC646B30E}" srcOrd="0" destOrd="0" presId="urn:microsoft.com/office/officeart/2005/8/layout/hList1"/>
    <dgm:cxn modelId="{8CF315E5-E542-4111-937A-FCAA81C0D808}" srcId="{95601E94-BB03-430B-9DBC-6259999DEAF5}" destId="{3145ED85-B060-488F-9140-8B14AF9564BA}" srcOrd="2" destOrd="0" parTransId="{DCF0BE04-9B97-455B-B6E9-121553BF6D7C}" sibTransId="{909867DB-0B55-4E8C-893A-0F1445FDD059}"/>
    <dgm:cxn modelId="{FA2864E9-8DF8-4248-9F85-54289AE90DF5}" srcId="{95DF8019-F85B-4690-B1CD-E047B481955F}" destId="{236658D6-B36A-4987-9D02-D2D3204742F3}" srcOrd="1" destOrd="0" parTransId="{97F4184A-87C3-4F12-8E57-3589B20E44F7}" sibTransId="{9AF92C75-8D29-4BBE-ADEB-FE2DC77A1BD0}"/>
    <dgm:cxn modelId="{EE221AF1-DB25-4FF0-AD23-2336B0A8E65F}" type="presOf" srcId="{3145ED85-B060-488F-9140-8B14AF9564BA}" destId="{472AD441-5006-49A0-947D-7305DE10F4AD}" srcOrd="0" destOrd="2" presId="urn:microsoft.com/office/officeart/2005/8/layout/hList1"/>
    <dgm:cxn modelId="{F7456BF5-F81C-4EC5-BFDD-6A10DEE6A494}" srcId="{95601E94-BB03-430B-9DBC-6259999DEAF5}" destId="{AC96E853-808B-44F8-8BB7-CCEF4EF6E957}" srcOrd="1" destOrd="0" parTransId="{382EAB89-1F14-440C-B7D1-DAF824492CB9}" sibTransId="{B9D07EDC-C3AC-42F8-96DF-342C0149320B}"/>
    <dgm:cxn modelId="{E9769CF7-F9EE-4365-9E4D-AC6CAA695E5E}" type="presOf" srcId="{95601E94-BB03-430B-9DBC-6259999DEAF5}" destId="{049BE96C-89C1-4C7A-B019-27DAAAF9FEA9}" srcOrd="0" destOrd="0" presId="urn:microsoft.com/office/officeart/2005/8/layout/hList1"/>
    <dgm:cxn modelId="{2284B009-B87C-43AF-AA10-773653C0B148}" type="presParOf" srcId="{26B55BCE-338B-44F7-B5B8-77F0D2B4B18F}" destId="{F51428B5-9FD9-4C7C-AF16-2E6DFEFFA1B9}" srcOrd="0" destOrd="0" presId="urn:microsoft.com/office/officeart/2005/8/layout/hList1"/>
    <dgm:cxn modelId="{2DEF1F84-3CDF-4A42-9009-7F963284303D}" type="presParOf" srcId="{F51428B5-9FD9-4C7C-AF16-2E6DFEFFA1B9}" destId="{373344C8-00E9-41B1-9B4E-8EA403721E4D}" srcOrd="0" destOrd="0" presId="urn:microsoft.com/office/officeart/2005/8/layout/hList1"/>
    <dgm:cxn modelId="{633A5055-D4AA-4E7E-B14D-42A8564A652C}" type="presParOf" srcId="{F51428B5-9FD9-4C7C-AF16-2E6DFEFFA1B9}" destId="{FEE737CE-3CBD-47C9-A676-5D6126F63C17}" srcOrd="1" destOrd="0" presId="urn:microsoft.com/office/officeart/2005/8/layout/hList1"/>
    <dgm:cxn modelId="{CFCB08BA-E6AD-4B6F-B568-78E8E43FA4EF}" type="presParOf" srcId="{26B55BCE-338B-44F7-B5B8-77F0D2B4B18F}" destId="{CE39C2E1-BEC9-4283-A7F7-FA5FE6412427}" srcOrd="1" destOrd="0" presId="urn:microsoft.com/office/officeart/2005/8/layout/hList1"/>
    <dgm:cxn modelId="{645EB7AC-24C2-4065-AA03-AD914BAA7572}" type="presParOf" srcId="{26B55BCE-338B-44F7-B5B8-77F0D2B4B18F}" destId="{211E6192-99D9-4A76-BBE3-2FFA72AC4435}" srcOrd="2" destOrd="0" presId="urn:microsoft.com/office/officeart/2005/8/layout/hList1"/>
    <dgm:cxn modelId="{FA16183E-DB46-445E-B810-330A5D67E6A8}" type="presParOf" srcId="{211E6192-99D9-4A76-BBE3-2FFA72AC4435}" destId="{9D2952CF-A225-4EC1-B6C0-5BBCC646B30E}" srcOrd="0" destOrd="0" presId="urn:microsoft.com/office/officeart/2005/8/layout/hList1"/>
    <dgm:cxn modelId="{E34FA526-545E-4FF7-925B-37F5594F7E45}" type="presParOf" srcId="{211E6192-99D9-4A76-BBE3-2FFA72AC4435}" destId="{21E441C6-1A28-402D-AFEC-8B9D67215EF3}" srcOrd="1" destOrd="0" presId="urn:microsoft.com/office/officeart/2005/8/layout/hList1"/>
    <dgm:cxn modelId="{A7172B74-B29D-403E-89FB-789AB49FF1EF}" type="presParOf" srcId="{26B55BCE-338B-44F7-B5B8-77F0D2B4B18F}" destId="{13608759-4887-4468-83C6-6682C2092577}" srcOrd="3" destOrd="0" presId="urn:microsoft.com/office/officeart/2005/8/layout/hList1"/>
    <dgm:cxn modelId="{288656D4-9293-4CB5-A4A9-880D64B0CBF9}" type="presParOf" srcId="{26B55BCE-338B-44F7-B5B8-77F0D2B4B18F}" destId="{F39E33CB-442E-4399-BE43-8EBB031C2CB6}" srcOrd="4" destOrd="0" presId="urn:microsoft.com/office/officeart/2005/8/layout/hList1"/>
    <dgm:cxn modelId="{64CF8EF3-E196-4EA6-A39A-5A4398766492}" type="presParOf" srcId="{F39E33CB-442E-4399-BE43-8EBB031C2CB6}" destId="{049BE96C-89C1-4C7A-B019-27DAAAF9FEA9}" srcOrd="0" destOrd="0" presId="urn:microsoft.com/office/officeart/2005/8/layout/hList1"/>
    <dgm:cxn modelId="{297764EF-A755-4F53-881C-15A56C2AE76B}" type="presParOf" srcId="{F39E33CB-442E-4399-BE43-8EBB031C2CB6}" destId="{472AD441-5006-49A0-947D-7305DE10F4A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D0E186E-03F6-49C6-A402-73E1CA7DF71D}" type="doc">
      <dgm:prSet loTypeId="urn:microsoft.com/office/officeart/2005/8/layout/vList2" loCatId="list" qsTypeId="urn:microsoft.com/office/officeart/2005/8/quickstyle/simple1" qsCatId="simple" csTypeId="urn:microsoft.com/office/officeart/2005/8/colors/accent1_5" csCatId="accent1"/>
      <dgm:spPr/>
      <dgm:t>
        <a:bodyPr/>
        <a:lstStyle/>
        <a:p>
          <a:endParaRPr lang="en-US"/>
        </a:p>
      </dgm:t>
    </dgm:pt>
    <dgm:pt modelId="{E8D2DDD5-0ABE-4D8A-8A0B-986FEBB7025A}">
      <dgm:prSet/>
      <dgm:spPr/>
      <dgm:t>
        <a:bodyPr/>
        <a:lstStyle/>
        <a:p>
          <a:r>
            <a:rPr lang="en-US"/>
            <a:t>What positive interventions can be put in place to make student of concern more connected and involved (protective factors)?</a:t>
          </a:r>
        </a:p>
      </dgm:t>
    </dgm:pt>
    <dgm:pt modelId="{EF7E00A1-A1AF-42CB-B062-D2CEB3E89E99}" type="parTrans" cxnId="{C83344C8-F997-41B1-AD43-71B6E1C01C98}">
      <dgm:prSet/>
      <dgm:spPr/>
      <dgm:t>
        <a:bodyPr/>
        <a:lstStyle/>
        <a:p>
          <a:endParaRPr lang="en-US"/>
        </a:p>
      </dgm:t>
    </dgm:pt>
    <dgm:pt modelId="{7E95AE57-D45C-4497-81C7-F09CCC8CE03E}" type="sibTrans" cxnId="{C83344C8-F997-41B1-AD43-71B6E1C01C98}">
      <dgm:prSet/>
      <dgm:spPr/>
      <dgm:t>
        <a:bodyPr/>
        <a:lstStyle/>
        <a:p>
          <a:endParaRPr lang="en-US"/>
        </a:p>
      </dgm:t>
    </dgm:pt>
    <dgm:pt modelId="{27BCFC63-216C-4749-9F2B-FD5C1D1FE89D}">
      <dgm:prSet/>
      <dgm:spPr/>
      <dgm:t>
        <a:bodyPr/>
        <a:lstStyle/>
        <a:p>
          <a:r>
            <a:rPr lang="en-US"/>
            <a:t>What if parent refuses counseling?  Ask parent about son’s/daughter’s interests. If they are willing, have the parent provide input. What positive intervention(s) can be put in the SSMP? </a:t>
          </a:r>
        </a:p>
      </dgm:t>
    </dgm:pt>
    <dgm:pt modelId="{34F25AB9-E676-4625-9BA4-94A1D01A08EA}" type="parTrans" cxnId="{60B07AE0-315B-40F8-8A92-4526FF45BD72}">
      <dgm:prSet/>
      <dgm:spPr/>
      <dgm:t>
        <a:bodyPr/>
        <a:lstStyle/>
        <a:p>
          <a:endParaRPr lang="en-US"/>
        </a:p>
      </dgm:t>
    </dgm:pt>
    <dgm:pt modelId="{018CC8B5-6AD5-432D-8BD6-14E33E446330}" type="sibTrans" cxnId="{60B07AE0-315B-40F8-8A92-4526FF45BD72}">
      <dgm:prSet/>
      <dgm:spPr/>
      <dgm:t>
        <a:bodyPr/>
        <a:lstStyle/>
        <a:p>
          <a:endParaRPr lang="en-US"/>
        </a:p>
      </dgm:t>
    </dgm:pt>
    <dgm:pt modelId="{EACABE96-3701-4BBE-B5CD-7AF6CBDE248E}" type="pres">
      <dgm:prSet presAssocID="{4D0E186E-03F6-49C6-A402-73E1CA7DF71D}" presName="linear" presStyleCnt="0">
        <dgm:presLayoutVars>
          <dgm:animLvl val="lvl"/>
          <dgm:resizeHandles val="exact"/>
        </dgm:presLayoutVars>
      </dgm:prSet>
      <dgm:spPr/>
    </dgm:pt>
    <dgm:pt modelId="{04C6E838-A383-409D-B01F-BAEB8C1B80E8}" type="pres">
      <dgm:prSet presAssocID="{E8D2DDD5-0ABE-4D8A-8A0B-986FEBB7025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D38990A-C650-47F1-A59D-3ACE3EC1F625}" type="pres">
      <dgm:prSet presAssocID="{7E95AE57-D45C-4497-81C7-F09CCC8CE03E}" presName="spacer" presStyleCnt="0"/>
      <dgm:spPr/>
    </dgm:pt>
    <dgm:pt modelId="{E4CCE89A-CADA-463E-ACA4-BDA4641D862B}" type="pres">
      <dgm:prSet presAssocID="{27BCFC63-216C-4749-9F2B-FD5C1D1FE89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FF3F712-65BB-4671-BBF9-C66B84B9D5C8}" type="presOf" srcId="{E8D2DDD5-0ABE-4D8A-8A0B-986FEBB7025A}" destId="{04C6E838-A383-409D-B01F-BAEB8C1B80E8}" srcOrd="0" destOrd="0" presId="urn:microsoft.com/office/officeart/2005/8/layout/vList2"/>
    <dgm:cxn modelId="{B3B1C523-FF63-48DA-8D3C-885A4118D61D}" type="presOf" srcId="{27BCFC63-216C-4749-9F2B-FD5C1D1FE89D}" destId="{E4CCE89A-CADA-463E-ACA4-BDA4641D862B}" srcOrd="0" destOrd="0" presId="urn:microsoft.com/office/officeart/2005/8/layout/vList2"/>
    <dgm:cxn modelId="{9F87D28A-E0F0-479B-A7C5-7A47722A210C}" type="presOf" srcId="{4D0E186E-03F6-49C6-A402-73E1CA7DF71D}" destId="{EACABE96-3701-4BBE-B5CD-7AF6CBDE248E}" srcOrd="0" destOrd="0" presId="urn:microsoft.com/office/officeart/2005/8/layout/vList2"/>
    <dgm:cxn modelId="{C83344C8-F997-41B1-AD43-71B6E1C01C98}" srcId="{4D0E186E-03F6-49C6-A402-73E1CA7DF71D}" destId="{E8D2DDD5-0ABE-4D8A-8A0B-986FEBB7025A}" srcOrd="0" destOrd="0" parTransId="{EF7E00A1-A1AF-42CB-B062-D2CEB3E89E99}" sibTransId="{7E95AE57-D45C-4497-81C7-F09CCC8CE03E}"/>
    <dgm:cxn modelId="{60B07AE0-315B-40F8-8A92-4526FF45BD72}" srcId="{4D0E186E-03F6-49C6-A402-73E1CA7DF71D}" destId="{27BCFC63-216C-4749-9F2B-FD5C1D1FE89D}" srcOrd="1" destOrd="0" parTransId="{34F25AB9-E676-4625-9BA4-94A1D01A08EA}" sibTransId="{018CC8B5-6AD5-432D-8BD6-14E33E446330}"/>
    <dgm:cxn modelId="{EC5E37E6-AD35-4ABA-9B72-5B9D933B6DEC}" type="presParOf" srcId="{EACABE96-3701-4BBE-B5CD-7AF6CBDE248E}" destId="{04C6E838-A383-409D-B01F-BAEB8C1B80E8}" srcOrd="0" destOrd="0" presId="urn:microsoft.com/office/officeart/2005/8/layout/vList2"/>
    <dgm:cxn modelId="{A927F4D8-13AE-40C0-BD5D-F9BF1B4931FA}" type="presParOf" srcId="{EACABE96-3701-4BBE-B5CD-7AF6CBDE248E}" destId="{ED38990A-C650-47F1-A59D-3ACE3EC1F625}" srcOrd="1" destOrd="0" presId="urn:microsoft.com/office/officeart/2005/8/layout/vList2"/>
    <dgm:cxn modelId="{472DBD00-938D-4E77-B206-3DE165786B15}" type="presParOf" srcId="{EACABE96-3701-4BBE-B5CD-7AF6CBDE248E}" destId="{E4CCE89A-CADA-463E-ACA4-BDA4641D862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71D1C3-BA44-48D7-BCA8-260458F0654A}">
      <dsp:nvSpPr>
        <dsp:cNvPr id="0" name=""/>
        <dsp:cNvSpPr/>
      </dsp:nvSpPr>
      <dsp:spPr>
        <a:xfrm>
          <a:off x="0" y="6893"/>
          <a:ext cx="10515600" cy="859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Examples:</a:t>
          </a:r>
        </a:p>
      </dsp:txBody>
      <dsp:txXfrm>
        <a:off x="41979" y="48872"/>
        <a:ext cx="10431642" cy="775991"/>
      </dsp:txXfrm>
    </dsp:sp>
    <dsp:sp modelId="{761AF997-7BBC-4878-996B-54A527641A0D}">
      <dsp:nvSpPr>
        <dsp:cNvPr id="0" name=""/>
        <dsp:cNvSpPr/>
      </dsp:nvSpPr>
      <dsp:spPr>
        <a:xfrm>
          <a:off x="0" y="866843"/>
          <a:ext cx="10515600" cy="347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700" kern="1200"/>
            <a:t>Positive, realistic future short and long-term goals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700" kern="1200"/>
            <a:t>Supportive family (e.g., provides healthy structure/supervision)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700" kern="1200"/>
            <a:t>Healthy social supports (e.g., positive influences, religious affiliations, community group/club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700" kern="1200"/>
            <a:t>Positive coping mechanisms (e.g., exercise, healthy interests, hobbies)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700" kern="1200"/>
            <a:t>Access and receptiveness to assistance (e.g., mental health, financial, medical)</a:t>
          </a:r>
        </a:p>
      </dsp:txBody>
      <dsp:txXfrm>
        <a:off x="0" y="866843"/>
        <a:ext cx="10515600" cy="3477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6F4CB8-70F5-49D3-A676-A350B59FB77E}">
      <dsp:nvSpPr>
        <dsp:cNvPr id="0" name=""/>
        <dsp:cNvSpPr/>
      </dsp:nvSpPr>
      <dsp:spPr>
        <a:xfrm>
          <a:off x="1283" y="673807"/>
          <a:ext cx="5006206" cy="300372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Individual with Personal Knowledge of Student</a:t>
          </a:r>
          <a:endParaRPr lang="en-US" sz="28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Name of staff member that has personal knowledge of student and how they know student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Teacher or Staff Questionnaire</a:t>
          </a:r>
        </a:p>
      </dsp:txBody>
      <dsp:txXfrm>
        <a:off x="1283" y="673807"/>
        <a:ext cx="5006206" cy="3003723"/>
      </dsp:txXfrm>
    </dsp:sp>
    <dsp:sp modelId="{B4786398-EC5B-4EDD-95A6-47C50652A64D}">
      <dsp:nvSpPr>
        <dsp:cNvPr id="0" name=""/>
        <dsp:cNvSpPr/>
      </dsp:nvSpPr>
      <dsp:spPr>
        <a:xfrm>
          <a:off x="5508110" y="673807"/>
          <a:ext cx="5006206" cy="3003723"/>
        </a:xfrm>
        <a:prstGeom prst="rect">
          <a:avLst/>
        </a:prstGeom>
        <a:gradFill rotWithShape="0">
          <a:gsLst>
            <a:gs pos="0">
              <a:schemeClr val="accent4">
                <a:hueOff val="6599937"/>
                <a:satOff val="-29202"/>
                <a:lumOff val="-490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599937"/>
                <a:satOff val="-29202"/>
                <a:lumOff val="-490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599937"/>
                <a:satOff val="-29202"/>
                <a:lumOff val="-490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Behavioral/Discipline History</a:t>
          </a:r>
          <a:endParaRPr lang="en-US" sz="28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Referrals (types, frequency, severity)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Number of ISS and/or OSS Days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FBA/BIP (increasing/decreasing behaviors)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Identify any pattern that may indicate ongoing issues or escalation</a:t>
          </a:r>
        </a:p>
      </dsp:txBody>
      <dsp:txXfrm>
        <a:off x="5508110" y="673807"/>
        <a:ext cx="5006206" cy="30037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6F4CB8-70F5-49D3-A676-A350B59FB77E}">
      <dsp:nvSpPr>
        <dsp:cNvPr id="0" name=""/>
        <dsp:cNvSpPr/>
      </dsp:nvSpPr>
      <dsp:spPr>
        <a:xfrm>
          <a:off x="621283" y="1480"/>
          <a:ext cx="4415730" cy="264943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ESE, 504,Gifted</a:t>
          </a:r>
          <a:endParaRPr lang="en-US" sz="2200" kern="1200" dirty="0"/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Program Eligibility</a:t>
          </a:r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Services/Accommodations</a:t>
          </a:r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LRE Placement</a:t>
          </a:r>
        </a:p>
      </dsp:txBody>
      <dsp:txXfrm>
        <a:off x="621283" y="1480"/>
        <a:ext cx="4415730" cy="2649438"/>
      </dsp:txXfrm>
    </dsp:sp>
    <dsp:sp modelId="{B4786398-EC5B-4EDD-95A6-47C50652A64D}">
      <dsp:nvSpPr>
        <dsp:cNvPr id="0" name=""/>
        <dsp:cNvSpPr/>
      </dsp:nvSpPr>
      <dsp:spPr>
        <a:xfrm>
          <a:off x="5478586" y="1480"/>
          <a:ext cx="4415730" cy="2649438"/>
        </a:xfrm>
        <a:prstGeom prst="rect">
          <a:avLst/>
        </a:prstGeom>
        <a:gradFill rotWithShape="0">
          <a:gsLst>
            <a:gs pos="0">
              <a:schemeClr val="accent2">
                <a:hueOff val="3221807"/>
                <a:satOff val="-9246"/>
                <a:lumOff val="-148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3221807"/>
                <a:satOff val="-9246"/>
                <a:lumOff val="-148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3221807"/>
                <a:satOff val="-9246"/>
                <a:lumOff val="-148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Grades/Attendance</a:t>
          </a:r>
          <a:endParaRPr lang="en-US" sz="2200" kern="1200" dirty="0"/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Current grades/credits for high school</a:t>
          </a:r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Teacher input on areas on areas of strength, struggles, academic engagement</a:t>
          </a:r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Impact of concerning behavior on academic performance and engagement</a:t>
          </a:r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Patterns of absenteeism, tardiness, and/or truancy</a:t>
          </a:r>
        </a:p>
      </dsp:txBody>
      <dsp:txXfrm>
        <a:off x="5478586" y="1480"/>
        <a:ext cx="4415730" cy="2649438"/>
      </dsp:txXfrm>
    </dsp:sp>
    <dsp:sp modelId="{F633AB26-9ABC-4BAB-A626-04514EFB9E01}">
      <dsp:nvSpPr>
        <dsp:cNvPr id="0" name=""/>
        <dsp:cNvSpPr/>
      </dsp:nvSpPr>
      <dsp:spPr>
        <a:xfrm>
          <a:off x="3049934" y="3092492"/>
          <a:ext cx="4415730" cy="2649438"/>
        </a:xfrm>
        <a:prstGeom prst="rec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Records from Outside Agencies</a:t>
          </a:r>
          <a:endParaRPr lang="en-US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700" kern="1200"/>
            <a:t>CAT Team Involvement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700" kern="1200"/>
            <a:t>Other</a:t>
          </a:r>
          <a:endParaRPr lang="en-US" sz="1700" kern="1200" dirty="0"/>
        </a:p>
      </dsp:txBody>
      <dsp:txXfrm>
        <a:off x="3049934" y="3092492"/>
        <a:ext cx="4415730" cy="26494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344C8-00E9-41B1-9B4E-8EA403721E4D}">
      <dsp:nvSpPr>
        <dsp:cNvPr id="0" name=""/>
        <dsp:cNvSpPr/>
      </dsp:nvSpPr>
      <dsp:spPr>
        <a:xfrm>
          <a:off x="3414" y="444189"/>
          <a:ext cx="3329572" cy="9492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Law Enforcement Records</a:t>
          </a:r>
          <a:endParaRPr lang="en-US" sz="2600" kern="1200" dirty="0"/>
        </a:p>
      </dsp:txBody>
      <dsp:txXfrm>
        <a:off x="3414" y="444189"/>
        <a:ext cx="3329572" cy="949216"/>
      </dsp:txXfrm>
    </dsp:sp>
    <dsp:sp modelId="{FEE737CE-3CBD-47C9-A676-5D6126F63C17}">
      <dsp:nvSpPr>
        <dsp:cNvPr id="0" name=""/>
        <dsp:cNvSpPr/>
      </dsp:nvSpPr>
      <dsp:spPr>
        <a:xfrm>
          <a:off x="3414" y="1393405"/>
          <a:ext cx="3329572" cy="235521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Open DCF Cases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Arrests (prior, current)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Criminal History, if applicable</a:t>
          </a:r>
        </a:p>
      </dsp:txBody>
      <dsp:txXfrm>
        <a:off x="3414" y="1393405"/>
        <a:ext cx="3329572" cy="2355210"/>
      </dsp:txXfrm>
    </dsp:sp>
    <dsp:sp modelId="{9D2952CF-A225-4EC1-B6C0-5BBCC646B30E}">
      <dsp:nvSpPr>
        <dsp:cNvPr id="0" name=""/>
        <dsp:cNvSpPr/>
      </dsp:nvSpPr>
      <dsp:spPr>
        <a:xfrm>
          <a:off x="3799128" y="444189"/>
          <a:ext cx="3329572" cy="9492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MTSS</a:t>
          </a:r>
          <a:endParaRPr lang="en-US" sz="2600" kern="1200" dirty="0"/>
        </a:p>
      </dsp:txBody>
      <dsp:txXfrm>
        <a:off x="3799128" y="444189"/>
        <a:ext cx="3329572" cy="949216"/>
      </dsp:txXfrm>
    </dsp:sp>
    <dsp:sp modelId="{21E441C6-1A28-402D-AFEC-8B9D67215EF3}">
      <dsp:nvSpPr>
        <dsp:cNvPr id="0" name=""/>
        <dsp:cNvSpPr/>
      </dsp:nvSpPr>
      <dsp:spPr>
        <a:xfrm>
          <a:off x="3799128" y="1393405"/>
          <a:ext cx="3329572" cy="235521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Academic and/or behavior tier 2 and tier 3 interventions</a:t>
          </a:r>
          <a:endParaRPr lang="en-US" sz="2600" kern="1200" dirty="0"/>
        </a:p>
      </dsp:txBody>
      <dsp:txXfrm>
        <a:off x="3799128" y="1393405"/>
        <a:ext cx="3329572" cy="2355210"/>
      </dsp:txXfrm>
    </dsp:sp>
    <dsp:sp modelId="{049BE96C-89C1-4C7A-B019-27DAAAF9FEA9}">
      <dsp:nvSpPr>
        <dsp:cNvPr id="0" name=""/>
        <dsp:cNvSpPr/>
      </dsp:nvSpPr>
      <dsp:spPr>
        <a:xfrm>
          <a:off x="7594841" y="444189"/>
          <a:ext cx="3329572" cy="94921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Counseling/Mental Health</a:t>
          </a:r>
          <a:endParaRPr lang="en-US" sz="2600" kern="1200" dirty="0"/>
        </a:p>
      </dsp:txBody>
      <dsp:txXfrm>
        <a:off x="7594841" y="444189"/>
        <a:ext cx="3329572" cy="949216"/>
      </dsp:txXfrm>
    </dsp:sp>
    <dsp:sp modelId="{472AD441-5006-49A0-947D-7305DE10F4AD}">
      <dsp:nvSpPr>
        <dsp:cNvPr id="0" name=""/>
        <dsp:cNvSpPr/>
      </dsp:nvSpPr>
      <dsp:spPr>
        <a:xfrm>
          <a:off x="7594841" y="1393405"/>
          <a:ext cx="3329572" cy="235521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600" kern="1200" dirty="0"/>
            <a:t>MHC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600" kern="1200" dirty="0"/>
            <a:t>Outside Counseling Services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600" kern="1200"/>
            <a:t>Any groups provided by counselor</a:t>
          </a:r>
          <a:endParaRPr lang="en-US" sz="2600" kern="1200" dirty="0"/>
        </a:p>
      </dsp:txBody>
      <dsp:txXfrm>
        <a:off x="7594841" y="1393405"/>
        <a:ext cx="3329572" cy="23552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C6E838-A383-409D-B01F-BAEB8C1B80E8}">
      <dsp:nvSpPr>
        <dsp:cNvPr id="0" name=""/>
        <dsp:cNvSpPr/>
      </dsp:nvSpPr>
      <dsp:spPr>
        <a:xfrm>
          <a:off x="0" y="489745"/>
          <a:ext cx="10927829" cy="1566337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What positive interventions can be put in place to make student of concern more connected and involved (protective factors)?</a:t>
          </a:r>
        </a:p>
      </dsp:txBody>
      <dsp:txXfrm>
        <a:off x="76462" y="566207"/>
        <a:ext cx="10774905" cy="1413413"/>
      </dsp:txXfrm>
    </dsp:sp>
    <dsp:sp modelId="{E4CCE89A-CADA-463E-ACA4-BDA4641D862B}">
      <dsp:nvSpPr>
        <dsp:cNvPr id="0" name=""/>
        <dsp:cNvSpPr/>
      </dsp:nvSpPr>
      <dsp:spPr>
        <a:xfrm>
          <a:off x="0" y="2136722"/>
          <a:ext cx="10927829" cy="1566337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What if parent refuses counseling?  Ask parent about son’s/daughter’s interests. If they are willing, have the parent provide input. What positive intervention(s) can be put in the SSMP? </a:t>
          </a:r>
        </a:p>
      </dsp:txBody>
      <dsp:txXfrm>
        <a:off x="76462" y="2213184"/>
        <a:ext cx="10774905" cy="14134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BB695-DD59-3A17-0C2E-BD7D76AAAB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D2DEA1-46D3-7A39-07AF-2ECB05D2A3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2A00E-584F-A6B0-BE81-7F2B6578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6BB1-2D3B-4E66-A446-228D46E8558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4307C-7978-F117-D7BA-0A456231C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B14EE-7084-23B2-B147-E21224CEF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784E-BC5D-437B-94B8-2C2E3C18C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127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E3FA3-307D-1F50-B3D6-E2D55F1DC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44B0B9-F7F2-81B0-1781-06EEA7A361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D0959-1718-2AF3-8CD1-1AA5190C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6BB1-2D3B-4E66-A446-228D46E8558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65166-6D68-843E-A48E-8D0BB1E8F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2D9ED-3C79-BA83-1771-064246106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784E-BC5D-437B-94B8-2C2E3C18C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48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C00F31-4C31-2E6F-8564-4C5B2ACE8F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FF2B4-9C82-4D2A-C0B3-5CF7F5FD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A09BB-5157-B9D2-F7A0-2B2A71DC5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6BB1-2D3B-4E66-A446-228D46E8558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2CD4C-3229-54DD-D867-7B203038B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FBB96-C058-1748-B2C1-849203ED7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784E-BC5D-437B-94B8-2C2E3C18C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39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B80D9-D6C4-B513-AC22-E7AC0B2DB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4DA2F-40A9-F509-29DA-30D3CD5C4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B30D1-4ABB-F1B9-CC09-D0A5D012A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6BB1-2D3B-4E66-A446-228D46E8558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DC18FC-3B68-9A61-0487-A9ACE43C0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BA42D-AC18-C2D0-9A30-E8A3197E0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784E-BC5D-437B-94B8-2C2E3C18C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00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0508F-F944-BB39-49E3-219E70C0F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19F8B-DF49-A2A2-2329-317CCB03A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CB065-E553-38DD-E1B7-BF567D7B8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6BB1-2D3B-4E66-A446-228D46E8558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BBBA7-125E-AE38-B22B-AEA90E051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47E91-B292-B716-A5E3-C9DFC759A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784E-BC5D-437B-94B8-2C2E3C18C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85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6A277-D784-C481-C708-17CAC2DAC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183D5-15C2-8175-4F71-CA3DA541B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9EECBD-7CE0-127E-124F-8C23BC0956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4DB350-BE66-BE02-19E2-716BBCF23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6BB1-2D3B-4E66-A446-228D46E8558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499F3E-AE2A-694F-96F6-ACD9D99A1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9B0B47-3D63-E89B-1C8A-8F98C86CB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784E-BC5D-437B-94B8-2C2E3C18C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888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EF74B-8032-C16E-37CE-EFCE4DB83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CF2B3-D65E-C946-759C-92770FE1C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311339-B9A1-9D63-642C-135C96D19C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34067D-EC07-4F20-4C40-272C98D76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3567FA-A374-82AE-DFA0-8D8F829AAD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D1661-9802-889C-008B-583D15A92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6BB1-2D3B-4E66-A446-228D46E8558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8537FF-3EC8-A960-AA5B-C9FE0392C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76A7EA-3A05-7426-07ED-F1FCFEE3E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784E-BC5D-437B-94B8-2C2E3C18C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06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0134D-B504-6B2A-C976-92B0990BD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94713E-5BA5-6E45-8E62-33DDDECA6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6BB1-2D3B-4E66-A446-228D46E8558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8CF91-F4F1-CC31-9F92-94EA533A8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A12CA3-CF48-415A-B12F-DA835159C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784E-BC5D-437B-94B8-2C2E3C18C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99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FE544D-6D13-4A58-2DC5-20961EA8D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6BB1-2D3B-4E66-A446-228D46E8558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C3AC8A-7FDD-D51F-FD33-BC89794C3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D9776-75F9-DC0D-B06B-5CAB30228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784E-BC5D-437B-94B8-2C2E3C18C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7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60175-AE2B-2E33-AA27-F19B78957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F7C09-BE93-95B4-9D8E-19F7673E9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01DD13-D457-3143-6A40-B3AA65FCD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747C3C-990C-6D40-93E0-4BBAA6E9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6BB1-2D3B-4E66-A446-228D46E8558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9DCA4-9767-622C-7226-22D0131BF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4F67B-C1C4-C01B-CA07-0D3F62330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784E-BC5D-437B-94B8-2C2E3C18C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28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079FF-E901-DEB6-56B5-2E57895B2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805C2F-A99E-A534-D752-077C21DD2B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58BC4-FD7F-66B8-9091-1004B27F4E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FD8C51-F664-CE49-C087-F7341DBA1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6BB1-2D3B-4E66-A446-228D46E8558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DE0468-9EFC-1465-0A0B-4CEEAA446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83449F-A8AC-D3B7-BAC6-CF5A4BB1A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4784E-BC5D-437B-94B8-2C2E3C18C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5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D92513-7D11-D61D-288C-D7C88B55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E94B7-B34E-7062-ADE9-06AA72CEB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37A78-D3C6-DF95-A536-CE4139A576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C76BB1-2D3B-4E66-A446-228D46E8558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15C26-3B79-F1D5-280E-58CD137888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085C1-E17C-FE7C-E3F5-E7058722A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44784E-BC5D-437B-94B8-2C2E3C18C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38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olor Cover">
            <a:extLst>
              <a:ext uri="{FF2B5EF4-FFF2-40B4-BE49-F238E27FC236}">
                <a16:creationId xmlns:a16="http://schemas.microsoft.com/office/drawing/2014/main" id="{6BE11944-ED05-4FE9-9927-06C110BB3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2812508-238C-4BCD-BDD3-25C99C5CA2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7167"/>
            <a:ext cx="12188952" cy="3490956"/>
            <a:chOff x="651279" y="598259"/>
            <a:chExt cx="10889442" cy="5680742"/>
          </a:xfrm>
        </p:grpSpPr>
        <p:sp>
          <p:nvSpPr>
            <p:cNvPr id="13" name="Color">
              <a:extLst>
                <a:ext uri="{FF2B5EF4-FFF2-40B4-BE49-F238E27FC236}">
                  <a16:creationId xmlns:a16="http://schemas.microsoft.com/office/drawing/2014/main" id="{EA98B5EE-6906-45B1-8691-D06F06B6C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3CB4D77E-DA74-4797-88E4-C7D817D315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E7EECCA-0C7A-5100-0260-CBCB8A1CC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9708" y="1014574"/>
            <a:ext cx="9725730" cy="2226769"/>
          </a:xfrm>
        </p:spPr>
        <p:txBody>
          <a:bodyPr anchor="ctr">
            <a:norm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Totality of Circumstances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A5AE9B-1E4E-2585-E006-6E2B8B2DD0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708" y="3640633"/>
            <a:ext cx="9725730" cy="2487212"/>
          </a:xfrm>
        </p:spPr>
        <p:txBody>
          <a:bodyPr anchor="ctr">
            <a:normAutofit/>
          </a:bodyPr>
          <a:lstStyle/>
          <a:p>
            <a:pPr algn="l"/>
            <a:r>
              <a:rPr lang="en-US" sz="3200" b="1" dirty="0">
                <a:solidFill>
                  <a:schemeClr val="tx2"/>
                </a:solidFill>
              </a:rPr>
              <a:t>Concerning Behaviors</a:t>
            </a:r>
          </a:p>
          <a:p>
            <a:pPr algn="l"/>
            <a:r>
              <a:rPr lang="en-US" sz="3200" b="1" dirty="0">
                <a:solidFill>
                  <a:schemeClr val="tx2"/>
                </a:solidFill>
              </a:rPr>
              <a:t>Stressors</a:t>
            </a:r>
          </a:p>
          <a:p>
            <a:pPr algn="l"/>
            <a:r>
              <a:rPr lang="en-US" sz="3200" b="1" dirty="0">
                <a:solidFill>
                  <a:schemeClr val="tx2"/>
                </a:solidFill>
              </a:rPr>
              <a:t>Protective Factors</a:t>
            </a:r>
          </a:p>
        </p:txBody>
      </p:sp>
    </p:spTree>
    <p:extLst>
      <p:ext uri="{BB962C8B-B14F-4D97-AF65-F5344CB8AC3E}">
        <p14:creationId xmlns:p14="http://schemas.microsoft.com/office/powerpoint/2010/main" val="509481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717299-A9CB-A2E5-E6A9-964908BEF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pPr algn="just"/>
            <a:r>
              <a:rPr lang="en-US" sz="3000" b="1" dirty="0"/>
              <a:t>“List information regarding the totality of concerning behaviors, stressors and protective factors to determine if and where the student is on the pathway to violence.”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42854-3ED3-1DE5-8D7C-CD005E57F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1"/>
              <a:t>Concerning Behaviors</a:t>
            </a:r>
            <a:r>
              <a:rPr lang="en-US" sz="2400"/>
              <a:t>: an observable behavior that elicits concern in others regarding the safety of an individual or those around them. </a:t>
            </a:r>
          </a:p>
          <a:p>
            <a:r>
              <a:rPr lang="en-US" sz="2400"/>
              <a:t>May be prohibited behavior but also might be other behaviors that elicit concern. </a:t>
            </a:r>
          </a:p>
          <a:p>
            <a:r>
              <a:rPr lang="en-US" sz="2400"/>
              <a:t>Does not necessarily imply or predict that an individual or group will become violent.</a:t>
            </a:r>
          </a:p>
          <a:p>
            <a:r>
              <a:rPr lang="en-US" sz="2400"/>
              <a:t>Serves as indicator that the student may need intervention or increased supports to prevent the situation from progressing. </a:t>
            </a:r>
          </a:p>
          <a:p>
            <a:endParaRPr lang="en-US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8569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D7EDC6-E337-0C48-F50F-6A0D5BE27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963" y="1238080"/>
            <a:ext cx="9849751" cy="1349671"/>
          </a:xfrm>
        </p:spPr>
        <p:txBody>
          <a:bodyPr anchor="b">
            <a:normAutofit/>
          </a:bodyPr>
          <a:lstStyle/>
          <a:p>
            <a:r>
              <a:rPr lang="en-US" sz="4200" dirty="0"/>
              <a:t>Examples of Concerning Behaviors:</a:t>
            </a:r>
            <a:br>
              <a:rPr lang="en-US" sz="4200" dirty="0"/>
            </a:br>
            <a:endParaRPr lang="en-US" sz="4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363E0-E624-3D33-61A4-B88643695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304" y="2073897"/>
            <a:ext cx="9849751" cy="3861184"/>
          </a:xfrm>
        </p:spPr>
        <p:txBody>
          <a:bodyPr anchor="ctr">
            <a:normAutofit/>
          </a:bodyPr>
          <a:lstStyle/>
          <a:p>
            <a:r>
              <a:rPr lang="en-US" sz="2000" dirty="0"/>
              <a:t>Unusual social distancing or isolation of subjects from peers and family members</a:t>
            </a:r>
          </a:p>
          <a:p>
            <a:r>
              <a:rPr lang="en-US" sz="2000" dirty="0"/>
              <a:t>Out-of-context outbursts of verbal or physical aggression</a:t>
            </a:r>
          </a:p>
          <a:p>
            <a:r>
              <a:rPr lang="en-US" sz="2000" dirty="0"/>
              <a:t>Confrontational, accusatory or blaming behavior</a:t>
            </a:r>
          </a:p>
          <a:p>
            <a:r>
              <a:rPr lang="en-US" sz="2000" dirty="0"/>
              <a:t>An unusual interest in or fascination with weapons</a:t>
            </a:r>
          </a:p>
          <a:p>
            <a:r>
              <a:rPr lang="en-US" sz="2000" dirty="0"/>
              <a:t>Fixation on violence as a means of addressing a grievance</a:t>
            </a:r>
          </a:p>
          <a:p>
            <a:r>
              <a:rPr lang="en-US" sz="2000" dirty="0"/>
              <a:t>Aggression towards animals</a:t>
            </a:r>
          </a:p>
          <a:p>
            <a:pPr marL="0" indent="0">
              <a:buNone/>
            </a:pPr>
            <a:r>
              <a:rPr lang="en-US" sz="2000" dirty="0"/>
              <a:t>Person’s baseline behavior must be contemplated when considering these and other observations to determine whether they are concerning behaviors. 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82271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B299CAB-C506-454B-90FC-406572829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8D99311-F254-40F1-8AB5-EE3E7B9B6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17585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971043-7D95-BDB4-6CA9-45CC04997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054" y="1070149"/>
            <a:ext cx="8959893" cy="100483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solidFill>
                  <a:srgbClr val="595959"/>
                </a:solidFill>
              </a:rPr>
              <a:t>Stressors: Can be anything in the person of concern’s life that causes tension and anxiety.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89E3CB-00ED-4691-9F0F-F23EA3564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016" y="2444376"/>
            <a:ext cx="10824184" cy="3727824"/>
          </a:xfrm>
          <a:prstGeom prst="rect">
            <a:avLst/>
          </a:prstGeom>
          <a:solidFill>
            <a:schemeClr val="accent2">
              <a:lumMod val="20000"/>
              <a:lumOff val="8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BA781-7CEA-09A7-F665-AFBB7543E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827" y="2768321"/>
            <a:ext cx="10492033" cy="3198846"/>
          </a:xfrm>
        </p:spPr>
        <p:txBody>
          <a:bodyPr numCol="2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EXAMPLES: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Bullying/Cyber Bullying	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School or work-related failure or disappointment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 unhappy home environment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Social isolation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Peer rejection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Sudden change in peer group</a:t>
            </a:r>
          </a:p>
          <a:p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Financial distress (primarily family related)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Relationship issues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Potential events, such as divorce(parents), terminal illnesses, chronic pain and health issues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Social media</a:t>
            </a:r>
          </a:p>
          <a:p>
            <a:pPr marL="0" indent="0">
              <a:buNone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548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FEA59-E00B-5AA5-C1E0-E66D7E8DF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sz="3600" dirty="0"/>
              <a:t>Protective factors may prevent or inhibit a person of concern from thinking about or carrying out an act of targeted violence.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1FD2BE2-3B0F-AAC5-FA74-FBA9814A34F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2804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blurry blue and green background&#10;&#10;Description automatically generated">
            <a:extLst>
              <a:ext uri="{FF2B5EF4-FFF2-40B4-BE49-F238E27FC236}">
                <a16:creationId xmlns:a16="http://schemas.microsoft.com/office/drawing/2014/main" id="{B36110A3-D85F-4A68-A0DF-35B1B603128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A188C9-8621-0131-426E-05889A4CC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2380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A thorough review of student’s record to assess potential interventions and supports for students with threats and/or concerning behaviors that promote safety.</a:t>
            </a:r>
            <a:endParaRPr lang="en-US" sz="3200" dirty="0"/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C54F63A1-A9A5-019E-5A8D-7048B70113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435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49416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C54F63A1-A9A5-019E-5A8D-7048B70113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8439190"/>
              </p:ext>
            </p:extLst>
          </p:nvPr>
        </p:nvGraphicFramePr>
        <p:xfrm>
          <a:off x="838200" y="433552"/>
          <a:ext cx="10515600" cy="5743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2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C54F63A1-A9A5-019E-5A8D-7048B70113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7831162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2607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3E5A15-744E-D61A-B7CC-E4475B535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SSMP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6060434-6C8E-8693-3168-54F2CEA89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287463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2593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597</Words>
  <Application>Microsoft Office PowerPoint</Application>
  <PresentationFormat>Widescreen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Totality of Circumstances</vt:lpstr>
      <vt:lpstr>“List information regarding the totality of concerning behaviors, stressors and protective factors to determine if and where the student is on the pathway to violence.”</vt:lpstr>
      <vt:lpstr>Examples of Concerning Behaviors: </vt:lpstr>
      <vt:lpstr>Stressors: Can be anything in the person of concern’s life that causes tension and anxiety. </vt:lpstr>
      <vt:lpstr>Protective factors may prevent or inhibit a person of concern from thinking about or carrying out an act of targeted violence.</vt:lpstr>
      <vt:lpstr>A thorough review of student’s record to assess potential interventions and supports for students with threats and/or concerning behaviors that promote safety.</vt:lpstr>
      <vt:lpstr>PowerPoint Presentation</vt:lpstr>
      <vt:lpstr>PowerPoint Presentation</vt:lpstr>
      <vt:lpstr>SSMP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Richard Church</dc:creator>
  <cp:lastModifiedBy>Richard Church</cp:lastModifiedBy>
  <cp:revision>3</cp:revision>
  <dcterms:created xsi:type="dcterms:W3CDTF">2024-12-13T13:27:47Z</dcterms:created>
  <dcterms:modified xsi:type="dcterms:W3CDTF">2024-12-16T16:38:32Z</dcterms:modified>
</cp:coreProperties>
</file>